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1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41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35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3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85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4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9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90FE-6F21-4055-9E9A-B7516FF5D61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84B2-CDC2-4C1D-B8D4-C3B24398B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0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6980" y="1248937"/>
            <a:ext cx="9718122" cy="2907428"/>
          </a:xfrm>
        </p:spPr>
        <p:txBody>
          <a:bodyPr>
            <a:normAutofit/>
          </a:bodyPr>
          <a:lstStyle/>
          <a:p>
            <a:r>
              <a:rPr lang="fr-FR" sz="7300" b="1" dirty="0" smtClean="0">
                <a:latin typeface="+mn-lt"/>
              </a:rPr>
              <a:t/>
            </a:r>
            <a:br>
              <a:rPr lang="fr-FR" sz="7300" b="1" dirty="0" smtClean="0">
                <a:latin typeface="+mn-lt"/>
              </a:rPr>
            </a:br>
            <a:r>
              <a:rPr lang="fr-FR" sz="7200" b="1" dirty="0" smtClean="0">
                <a:latin typeface="+mn-lt"/>
              </a:rPr>
              <a:t>L’univers </a:t>
            </a:r>
            <a:r>
              <a:rPr lang="fr-FR" sz="7200" b="1" dirty="0" smtClean="0">
                <a:latin typeface="+mn-lt"/>
              </a:rPr>
              <a:t>d’internet</a:t>
            </a:r>
            <a:endParaRPr lang="fr-FR" sz="5400" b="1" dirty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0073" y="263402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latin typeface="+mn-lt"/>
              </a:rPr>
              <a:t>		</a:t>
            </a:r>
            <a:r>
              <a:rPr lang="fr-FR" sz="5400" b="1" dirty="0" smtClean="0">
                <a:latin typeface="+mn-lt"/>
              </a:rPr>
              <a:t>Un </a:t>
            </a:r>
            <a:r>
              <a:rPr lang="fr-FR" sz="5400" b="1" dirty="0">
                <a:latin typeface="+mn-lt"/>
              </a:rPr>
              <a:t>gigantesque </a:t>
            </a:r>
            <a:r>
              <a:rPr lang="fr-FR" sz="5400" b="1" dirty="0" smtClean="0">
                <a:latin typeface="+mn-lt"/>
              </a:rPr>
              <a:t>réseau</a:t>
            </a:r>
            <a:endParaRPr lang="fr-FR" sz="54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577021"/>
            <a:ext cx="5469673" cy="46780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 smtClean="0"/>
              <a:t>Internet est un grand réseau qui relie tous les ordinateurs du monde entre eux,</a:t>
            </a:r>
          </a:p>
          <a:p>
            <a:pPr marL="0" indent="0" algn="ctr">
              <a:buNone/>
            </a:pPr>
            <a:r>
              <a:rPr lang="fr-FR" sz="4000" dirty="0" smtClean="0"/>
              <a:t>Il permet aux gens de communiquer et d’échanger des </a:t>
            </a:r>
            <a:r>
              <a:rPr lang="fr-FR" sz="4000" b="1" dirty="0" smtClean="0"/>
              <a:t>données</a:t>
            </a:r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73" y="1677782"/>
            <a:ext cx="4117993" cy="4577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Corbel" panose="020B0503020204020204" pitchFamily="34" charset="0"/>
              </a:rPr>
              <a:t>	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6108" y="577056"/>
            <a:ext cx="8623299" cy="901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/>
              <a:t>	</a:t>
            </a:r>
            <a:r>
              <a:rPr lang="fr-FR" sz="4800" b="1" dirty="0" smtClean="0"/>
              <a:t>On y fait quoi ?</a:t>
            </a:r>
            <a:endParaRPr lang="fr-FR" sz="4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3" y="1782956"/>
            <a:ext cx="7926814" cy="4331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latin typeface="+mn-lt"/>
              </a:rPr>
              <a:t>Le navigateur</a:t>
            </a:r>
            <a:endParaRPr lang="fr-FR" sz="54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4378" y="3277046"/>
            <a:ext cx="10023244" cy="3279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/>
              <a:t>C’est une </a:t>
            </a:r>
            <a:r>
              <a:rPr lang="fr-FR" sz="3200" b="1" dirty="0" smtClean="0"/>
              <a:t>application</a:t>
            </a:r>
            <a:r>
              <a:rPr lang="fr-FR" sz="3200" dirty="0" smtClean="0"/>
              <a:t> dans l’ordinateur qu’on ouvre pour </a:t>
            </a:r>
            <a:r>
              <a:rPr lang="fr-FR" sz="3200" b="1" dirty="0" smtClean="0"/>
              <a:t>surfer sur internet</a:t>
            </a:r>
            <a:endParaRPr lang="fr-FR" sz="3200" b="1" dirty="0"/>
          </a:p>
          <a:p>
            <a:pPr marL="0" indent="0">
              <a:buNone/>
            </a:pPr>
            <a:r>
              <a:rPr lang="fr-FR" sz="3200" dirty="0" smtClean="0"/>
              <a:t>Il en existe plusieurs :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- On peut utiliser celui qu’on préfère</a:t>
            </a:r>
          </a:p>
          <a:p>
            <a:pPr marL="0" indent="0">
              <a:buNone/>
            </a:pPr>
            <a:r>
              <a:rPr lang="fr-FR" sz="3200" dirty="0" smtClean="0"/>
              <a:t>- Certains sont dans l’ordinateur…</a:t>
            </a:r>
          </a:p>
          <a:p>
            <a:pPr marL="0" indent="0">
              <a:buNone/>
            </a:pPr>
            <a:r>
              <a:rPr lang="fr-FR" sz="3200" dirty="0" smtClean="0"/>
              <a:t>- … d’autres doivent être installés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08" y="1335127"/>
            <a:ext cx="5313091" cy="19419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312234"/>
            <a:ext cx="10058400" cy="6286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86DF29-F8F4-4AB9-80C4-EBB4CE4E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4" y="278691"/>
            <a:ext cx="8596668" cy="1320800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La barre </a:t>
            </a:r>
            <a:r>
              <a:rPr lang="fr-FR" b="1" dirty="0" smtClean="0">
                <a:latin typeface="+mn-lt"/>
              </a:rPr>
              <a:t>d’adresse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2E75BE-F074-4015-AA70-BE621596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99" y="4293015"/>
            <a:ext cx="11387889" cy="1619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Elle permet de savoir où est exactement le site sur internet, comme une adresse postale : tous les sites en ont une et c’est grâce à elle qu’on les trouve</a:t>
            </a:r>
          </a:p>
          <a:p>
            <a:pPr marL="0" indent="0">
              <a:buNone/>
            </a:pPr>
            <a:r>
              <a:rPr lang="fr-FR" b="1" dirty="0" smtClean="0"/>
              <a:t>Elle se </a:t>
            </a:r>
            <a:r>
              <a:rPr lang="fr-FR" b="1" dirty="0"/>
              <a:t>termine toujours par </a:t>
            </a:r>
            <a:r>
              <a:rPr lang="fr-FR" b="1" dirty="0" smtClean="0"/>
              <a:t>«.</a:t>
            </a:r>
            <a:r>
              <a:rPr lang="fr-FR" b="1" dirty="0" err="1" smtClean="0"/>
              <a:t>quelquechose</a:t>
            </a:r>
            <a:r>
              <a:rPr lang="fr-FR" b="1" dirty="0" smtClean="0"/>
              <a:t> »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29AF0A8-1AD3-4637-87A3-40BE10D7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26" y="1662080"/>
            <a:ext cx="9830596" cy="16227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103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Thème Office</vt:lpstr>
      <vt:lpstr> L’univers d’internet</vt:lpstr>
      <vt:lpstr>  Un gigantesque réseau</vt:lpstr>
      <vt:lpstr>  </vt:lpstr>
      <vt:lpstr>Le navigateur</vt:lpstr>
      <vt:lpstr>Présentation PowerPoint</vt:lpstr>
      <vt:lpstr>La barre d’adresse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stagiaire-dfs</dc:creator>
  <cp:lastModifiedBy>Reine Cindy</cp:lastModifiedBy>
  <cp:revision>19</cp:revision>
  <dcterms:created xsi:type="dcterms:W3CDTF">2017-12-18T15:11:00Z</dcterms:created>
  <dcterms:modified xsi:type="dcterms:W3CDTF">2018-03-14T15:49:12Z</dcterms:modified>
</cp:coreProperties>
</file>