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1" r:id="rId5"/>
    <p:sldId id="267" r:id="rId6"/>
    <p:sldId id="262" r:id="rId7"/>
    <p:sldId id="265" r:id="rId8"/>
    <p:sldId id="260" r:id="rId9"/>
    <p:sldId id="257" r:id="rId10"/>
    <p:sldId id="258" r:id="rId11"/>
    <p:sldId id="25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48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726CC-93D8-4FA5-A221-491613AC2867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2CF638-9895-4F2B-862C-3109D65F91F9}">
      <dgm:prSet phldrT="[Texte]" custT="1"/>
      <dgm:spPr/>
      <dgm:t>
        <a:bodyPr/>
        <a:lstStyle/>
        <a:p>
          <a:r>
            <a:rPr lang="fr-FR" sz="1200" dirty="0" smtClean="0"/>
            <a:t>Ville</a:t>
          </a:r>
          <a:endParaRPr lang="fr-FR" sz="1200" dirty="0"/>
        </a:p>
      </dgm:t>
    </dgm:pt>
    <dgm:pt modelId="{A14654DB-6E3B-4E19-8370-D6F36B397EDC}" type="parTrans" cxnId="{242EBED0-83CC-4728-A62F-15DED523697F}">
      <dgm:prSet/>
      <dgm:spPr/>
      <dgm:t>
        <a:bodyPr/>
        <a:lstStyle/>
        <a:p>
          <a:endParaRPr lang="fr-FR" sz="1200"/>
        </a:p>
      </dgm:t>
    </dgm:pt>
    <dgm:pt modelId="{8681510E-63DA-4E0D-9620-0CBCC99DEF3E}" type="sibTrans" cxnId="{242EBED0-83CC-4728-A62F-15DED523697F}">
      <dgm:prSet/>
      <dgm:spPr/>
      <dgm:t>
        <a:bodyPr/>
        <a:lstStyle/>
        <a:p>
          <a:endParaRPr lang="fr-FR" sz="1200"/>
        </a:p>
      </dgm:t>
    </dgm:pt>
    <dgm:pt modelId="{94892800-C7A8-4D78-9361-ABE6803EF36A}">
      <dgm:prSet phldrT="[Texte]" custT="1"/>
      <dgm:spPr/>
      <dgm:t>
        <a:bodyPr/>
        <a:lstStyle/>
        <a:p>
          <a:r>
            <a:rPr lang="fr-FR" sz="1200" dirty="0" smtClean="0"/>
            <a:t>Rue-1</a:t>
          </a:r>
          <a:endParaRPr lang="fr-FR" sz="1200" dirty="0"/>
        </a:p>
      </dgm:t>
    </dgm:pt>
    <dgm:pt modelId="{103BC71D-3E40-4BC5-ABD6-F4588F7DEE55}" type="parTrans" cxnId="{67B7DD34-DE26-48FD-A32C-58E586A6F42F}">
      <dgm:prSet custT="1"/>
      <dgm:spPr/>
      <dgm:t>
        <a:bodyPr/>
        <a:lstStyle/>
        <a:p>
          <a:endParaRPr lang="fr-FR" sz="1200"/>
        </a:p>
      </dgm:t>
    </dgm:pt>
    <dgm:pt modelId="{4985D90F-220B-44EF-8B49-882DD5DB7086}" type="sibTrans" cxnId="{67B7DD34-DE26-48FD-A32C-58E586A6F42F}">
      <dgm:prSet/>
      <dgm:spPr/>
      <dgm:t>
        <a:bodyPr/>
        <a:lstStyle/>
        <a:p>
          <a:endParaRPr lang="fr-FR" sz="1200"/>
        </a:p>
      </dgm:t>
    </dgm:pt>
    <dgm:pt modelId="{ED32A374-E5AC-4ED4-A8B8-7E23599DFB90}">
      <dgm:prSet phldrT="[Texte]" custT="1"/>
      <dgm:spPr/>
      <dgm:t>
        <a:bodyPr/>
        <a:lstStyle/>
        <a:p>
          <a:r>
            <a:rPr lang="fr-FR" sz="1200" dirty="0" smtClean="0"/>
            <a:t>Immeuble-11</a:t>
          </a:r>
          <a:endParaRPr lang="fr-FR" sz="1200" dirty="0"/>
        </a:p>
      </dgm:t>
    </dgm:pt>
    <dgm:pt modelId="{4B99C326-C0EB-41BA-89DC-B71106226A7A}" type="parTrans" cxnId="{C39E44B5-4A32-4827-B5D0-860335A3CF37}">
      <dgm:prSet custT="1"/>
      <dgm:spPr/>
      <dgm:t>
        <a:bodyPr/>
        <a:lstStyle/>
        <a:p>
          <a:endParaRPr lang="fr-FR" sz="1200"/>
        </a:p>
      </dgm:t>
    </dgm:pt>
    <dgm:pt modelId="{BEAB1C26-CB81-4BAA-8D57-67DC0E3F20A8}" type="sibTrans" cxnId="{C39E44B5-4A32-4827-B5D0-860335A3CF37}">
      <dgm:prSet/>
      <dgm:spPr/>
      <dgm:t>
        <a:bodyPr/>
        <a:lstStyle/>
        <a:p>
          <a:endParaRPr lang="fr-FR" sz="1200"/>
        </a:p>
      </dgm:t>
    </dgm:pt>
    <dgm:pt modelId="{A5489661-5D75-4D12-B89C-DF686C38EEEB}">
      <dgm:prSet phldrT="[Texte]" custT="1"/>
      <dgm:spPr/>
      <dgm:t>
        <a:bodyPr/>
        <a:lstStyle/>
        <a:p>
          <a:r>
            <a:rPr lang="fr-FR" sz="1200" dirty="0" smtClean="0"/>
            <a:t>Immeuble-12</a:t>
          </a:r>
          <a:endParaRPr lang="fr-FR" sz="1200" dirty="0"/>
        </a:p>
      </dgm:t>
    </dgm:pt>
    <dgm:pt modelId="{E40DC516-0F75-46FE-8B0A-B82255FB37E4}" type="parTrans" cxnId="{041AC42A-79F7-4757-B5E7-76CCF1BF1291}">
      <dgm:prSet custT="1"/>
      <dgm:spPr/>
      <dgm:t>
        <a:bodyPr/>
        <a:lstStyle/>
        <a:p>
          <a:endParaRPr lang="fr-FR" sz="1200"/>
        </a:p>
      </dgm:t>
    </dgm:pt>
    <dgm:pt modelId="{A9C52BB8-41D6-4F45-803B-52EA0EEBEB02}" type="sibTrans" cxnId="{041AC42A-79F7-4757-B5E7-76CCF1BF1291}">
      <dgm:prSet/>
      <dgm:spPr/>
      <dgm:t>
        <a:bodyPr/>
        <a:lstStyle/>
        <a:p>
          <a:endParaRPr lang="fr-FR" sz="1200"/>
        </a:p>
      </dgm:t>
    </dgm:pt>
    <dgm:pt modelId="{9293F193-C743-49AC-95CC-B0DAFEDEB646}">
      <dgm:prSet phldrT="[Texte]" custT="1"/>
      <dgm:spPr/>
      <dgm:t>
        <a:bodyPr/>
        <a:lstStyle/>
        <a:p>
          <a:r>
            <a:rPr lang="fr-FR" sz="1200" dirty="0" smtClean="0"/>
            <a:t>Rue-2</a:t>
          </a:r>
          <a:endParaRPr lang="fr-FR" sz="1200" dirty="0"/>
        </a:p>
      </dgm:t>
    </dgm:pt>
    <dgm:pt modelId="{6A929170-3645-4B6E-B991-25802E3A490C}" type="parTrans" cxnId="{9DF7D213-C9C5-4E82-BE47-4829F9E48AB2}">
      <dgm:prSet custT="1"/>
      <dgm:spPr/>
      <dgm:t>
        <a:bodyPr/>
        <a:lstStyle/>
        <a:p>
          <a:endParaRPr lang="fr-FR" sz="1200"/>
        </a:p>
      </dgm:t>
    </dgm:pt>
    <dgm:pt modelId="{72867F55-68F6-4DBD-BFA2-831DAB831571}" type="sibTrans" cxnId="{9DF7D213-C9C5-4E82-BE47-4829F9E48AB2}">
      <dgm:prSet/>
      <dgm:spPr/>
      <dgm:t>
        <a:bodyPr/>
        <a:lstStyle/>
        <a:p>
          <a:endParaRPr lang="fr-FR" sz="1200"/>
        </a:p>
      </dgm:t>
    </dgm:pt>
    <dgm:pt modelId="{FE8C642B-3F36-437E-8ABF-EBC0E114C9CB}">
      <dgm:prSet phldrT="[Texte]" custT="1"/>
      <dgm:spPr/>
      <dgm:t>
        <a:bodyPr/>
        <a:lstStyle/>
        <a:p>
          <a:r>
            <a:rPr lang="fr-FR" sz="1200" dirty="0" smtClean="0"/>
            <a:t>Maison</a:t>
          </a:r>
          <a:endParaRPr lang="fr-FR" sz="1200" dirty="0"/>
        </a:p>
      </dgm:t>
    </dgm:pt>
    <dgm:pt modelId="{C98D4214-7A0A-4F54-92AB-1CA6CEFFFA54}" type="parTrans" cxnId="{C47D05EF-1B7F-47B5-AB94-F421529C9DBA}">
      <dgm:prSet custT="1"/>
      <dgm:spPr/>
      <dgm:t>
        <a:bodyPr/>
        <a:lstStyle/>
        <a:p>
          <a:endParaRPr lang="fr-FR" sz="1200"/>
        </a:p>
      </dgm:t>
    </dgm:pt>
    <dgm:pt modelId="{4B9DBDF7-77F5-4A64-89F3-481337BFEE51}" type="sibTrans" cxnId="{C47D05EF-1B7F-47B5-AB94-F421529C9DBA}">
      <dgm:prSet/>
      <dgm:spPr/>
      <dgm:t>
        <a:bodyPr/>
        <a:lstStyle/>
        <a:p>
          <a:endParaRPr lang="fr-FR" sz="1200"/>
        </a:p>
      </dgm:t>
    </dgm:pt>
    <dgm:pt modelId="{E73F9556-FFF0-4DBB-8A43-40408C63F6A7}">
      <dgm:prSet phldrT="[Texte]" custT="1"/>
      <dgm:spPr/>
      <dgm:t>
        <a:bodyPr/>
        <a:lstStyle/>
        <a:p>
          <a:endParaRPr lang="fr-FR" sz="1200" dirty="0"/>
        </a:p>
      </dgm:t>
    </dgm:pt>
    <dgm:pt modelId="{49CF4969-F0EA-419E-BF33-A4EAF956FDAC}" type="parTrans" cxnId="{AE3B16A3-2422-4095-9444-A724097DCFF2}">
      <dgm:prSet custT="1"/>
      <dgm:spPr/>
      <dgm:t>
        <a:bodyPr/>
        <a:lstStyle/>
        <a:p>
          <a:endParaRPr lang="fr-FR" sz="1200"/>
        </a:p>
      </dgm:t>
    </dgm:pt>
    <dgm:pt modelId="{CBC24D6B-BA07-477F-9E01-391DB60CC3C6}" type="sibTrans" cxnId="{AE3B16A3-2422-4095-9444-A724097DCFF2}">
      <dgm:prSet/>
      <dgm:spPr/>
      <dgm:t>
        <a:bodyPr/>
        <a:lstStyle/>
        <a:p>
          <a:endParaRPr lang="fr-FR" sz="1200"/>
        </a:p>
      </dgm:t>
    </dgm:pt>
    <dgm:pt modelId="{A4F93B8F-E325-4400-B4AF-9180AF501D36}">
      <dgm:prSet phldrT="[Texte]" custT="1"/>
      <dgm:spPr/>
      <dgm:t>
        <a:bodyPr/>
        <a:lstStyle/>
        <a:p>
          <a:endParaRPr lang="fr-FR" sz="1200" dirty="0"/>
        </a:p>
      </dgm:t>
    </dgm:pt>
    <dgm:pt modelId="{0A3F21A4-0448-4898-BDD1-D0DBC34AB484}" type="parTrans" cxnId="{C5D5EB8C-2671-4B8B-B75F-32BCACFF28EB}">
      <dgm:prSet custT="1"/>
      <dgm:spPr/>
      <dgm:t>
        <a:bodyPr/>
        <a:lstStyle/>
        <a:p>
          <a:endParaRPr lang="fr-FR" sz="1200"/>
        </a:p>
      </dgm:t>
    </dgm:pt>
    <dgm:pt modelId="{8E8BAC77-0017-408B-AE81-7B589396AFDC}" type="sibTrans" cxnId="{C5D5EB8C-2671-4B8B-B75F-32BCACFF28EB}">
      <dgm:prSet/>
      <dgm:spPr/>
      <dgm:t>
        <a:bodyPr/>
        <a:lstStyle/>
        <a:p>
          <a:endParaRPr lang="fr-FR" sz="1200"/>
        </a:p>
      </dgm:t>
    </dgm:pt>
    <dgm:pt modelId="{495A1356-D414-475C-B909-326238765786}">
      <dgm:prSet phldrT="[Texte]" custT="1"/>
      <dgm:spPr/>
      <dgm:t>
        <a:bodyPr/>
        <a:lstStyle/>
        <a:p>
          <a:r>
            <a:rPr lang="fr-FR" sz="1200" dirty="0" smtClean="0"/>
            <a:t>Rue-3</a:t>
          </a:r>
          <a:endParaRPr lang="fr-FR" sz="1200" dirty="0"/>
        </a:p>
      </dgm:t>
    </dgm:pt>
    <dgm:pt modelId="{1FD910CA-8F6F-49B7-9FA4-2508D7F71FAA}" type="parTrans" cxnId="{7D30D2D0-6446-44CD-AE22-A18F3889120D}">
      <dgm:prSet custT="1"/>
      <dgm:spPr/>
      <dgm:t>
        <a:bodyPr/>
        <a:lstStyle/>
        <a:p>
          <a:endParaRPr lang="fr-FR" sz="1200"/>
        </a:p>
      </dgm:t>
    </dgm:pt>
    <dgm:pt modelId="{E764436E-861D-44DA-8F70-909AC5E1A15F}" type="sibTrans" cxnId="{7D30D2D0-6446-44CD-AE22-A18F3889120D}">
      <dgm:prSet/>
      <dgm:spPr/>
      <dgm:t>
        <a:bodyPr/>
        <a:lstStyle/>
        <a:p>
          <a:endParaRPr lang="fr-FR" sz="1200"/>
        </a:p>
      </dgm:t>
    </dgm:pt>
    <dgm:pt modelId="{EDBBB3C6-8748-4DAD-9B9B-84A58B435E7E}">
      <dgm:prSet phldrT="[Texte]" custT="1"/>
      <dgm:spPr/>
      <dgm:t>
        <a:bodyPr/>
        <a:lstStyle/>
        <a:p>
          <a:r>
            <a:rPr lang="fr-FR" sz="1200" dirty="0" smtClean="0"/>
            <a:t>Résidence-2A</a:t>
          </a:r>
          <a:endParaRPr lang="fr-FR" sz="1200" dirty="0"/>
        </a:p>
      </dgm:t>
    </dgm:pt>
    <dgm:pt modelId="{3752A679-033E-4FF6-9A4F-0FB10C64C31D}" type="parTrans" cxnId="{A77D0C06-ADF1-4C99-973E-814ADF1B5DB2}">
      <dgm:prSet custT="1"/>
      <dgm:spPr/>
      <dgm:t>
        <a:bodyPr/>
        <a:lstStyle/>
        <a:p>
          <a:endParaRPr lang="fr-FR" sz="1200"/>
        </a:p>
      </dgm:t>
    </dgm:pt>
    <dgm:pt modelId="{C4537D74-3D00-4FE0-AB01-820999CE5068}" type="sibTrans" cxnId="{A77D0C06-ADF1-4C99-973E-814ADF1B5DB2}">
      <dgm:prSet/>
      <dgm:spPr/>
      <dgm:t>
        <a:bodyPr/>
        <a:lstStyle/>
        <a:p>
          <a:endParaRPr lang="fr-FR" sz="1200"/>
        </a:p>
      </dgm:t>
    </dgm:pt>
    <dgm:pt modelId="{1D25294E-CE11-41C2-946F-1E5A4982F831}">
      <dgm:prSet phldrT="[Texte]" custT="1"/>
      <dgm:spPr/>
      <dgm:t>
        <a:bodyPr/>
        <a:lstStyle/>
        <a:p>
          <a:r>
            <a:rPr lang="fr-FR" sz="1200" dirty="0" smtClean="0"/>
            <a:t>Résidence-2B</a:t>
          </a:r>
          <a:endParaRPr lang="fr-FR" sz="1200" dirty="0"/>
        </a:p>
      </dgm:t>
    </dgm:pt>
    <dgm:pt modelId="{94875CB9-24D9-4A53-B3E5-4B90F6DC87E7}" type="parTrans" cxnId="{F9AE7326-CACA-43DE-899D-92F0761C6459}">
      <dgm:prSet custT="1"/>
      <dgm:spPr/>
      <dgm:t>
        <a:bodyPr/>
        <a:lstStyle/>
        <a:p>
          <a:endParaRPr lang="fr-FR" sz="1200"/>
        </a:p>
      </dgm:t>
    </dgm:pt>
    <dgm:pt modelId="{6F9D6824-33C4-4A25-91F5-18475C7149DD}" type="sibTrans" cxnId="{F9AE7326-CACA-43DE-899D-92F0761C6459}">
      <dgm:prSet/>
      <dgm:spPr/>
      <dgm:t>
        <a:bodyPr/>
        <a:lstStyle/>
        <a:p>
          <a:endParaRPr lang="fr-FR" sz="1200"/>
        </a:p>
      </dgm:t>
    </dgm:pt>
    <dgm:pt modelId="{79CAC7AA-D4FB-493B-83D3-1B439F19DF4D}">
      <dgm:prSet phldrT="[Texte]" custT="1"/>
      <dgm:spPr/>
      <dgm:t>
        <a:bodyPr/>
        <a:lstStyle/>
        <a:p>
          <a:r>
            <a:rPr lang="fr-FR" sz="1200" dirty="0" smtClean="0"/>
            <a:t>Immeuble-21</a:t>
          </a:r>
          <a:endParaRPr lang="fr-FR" sz="1200" dirty="0"/>
        </a:p>
      </dgm:t>
    </dgm:pt>
    <dgm:pt modelId="{0B642CC9-90BF-4E62-B188-94EB3757A608}" type="parTrans" cxnId="{FB6BD761-94B7-4AAF-A076-55639FF3E9F5}">
      <dgm:prSet custT="1"/>
      <dgm:spPr/>
      <dgm:t>
        <a:bodyPr/>
        <a:lstStyle/>
        <a:p>
          <a:endParaRPr lang="fr-FR" sz="1200"/>
        </a:p>
      </dgm:t>
    </dgm:pt>
    <dgm:pt modelId="{16FC76D8-A194-4018-A7CF-D4B063416BB0}" type="sibTrans" cxnId="{FB6BD761-94B7-4AAF-A076-55639FF3E9F5}">
      <dgm:prSet/>
      <dgm:spPr/>
      <dgm:t>
        <a:bodyPr/>
        <a:lstStyle/>
        <a:p>
          <a:endParaRPr lang="fr-FR" sz="1200"/>
        </a:p>
      </dgm:t>
    </dgm:pt>
    <dgm:pt modelId="{BA042BC9-34C7-465A-A48F-B08F2A381D12}">
      <dgm:prSet phldrT="[Texte]" custT="1"/>
      <dgm:spPr/>
      <dgm:t>
        <a:bodyPr/>
        <a:lstStyle/>
        <a:p>
          <a:r>
            <a:rPr lang="fr-FR" sz="1200" dirty="0" smtClean="0"/>
            <a:t>Immeuble-22</a:t>
          </a:r>
          <a:endParaRPr lang="fr-FR" sz="1200" dirty="0"/>
        </a:p>
      </dgm:t>
    </dgm:pt>
    <dgm:pt modelId="{AAE7B1F5-2EBC-4402-8BBA-F8D9B697977C}" type="parTrans" cxnId="{F56FB548-B93F-4D5B-BC85-86A3E62E38F7}">
      <dgm:prSet custT="1"/>
      <dgm:spPr/>
      <dgm:t>
        <a:bodyPr/>
        <a:lstStyle/>
        <a:p>
          <a:endParaRPr lang="fr-FR" sz="1200"/>
        </a:p>
      </dgm:t>
    </dgm:pt>
    <dgm:pt modelId="{E8BD6122-FDED-4EA4-8596-B80849962983}" type="sibTrans" cxnId="{F56FB548-B93F-4D5B-BC85-86A3E62E38F7}">
      <dgm:prSet/>
      <dgm:spPr/>
      <dgm:t>
        <a:bodyPr/>
        <a:lstStyle/>
        <a:p>
          <a:endParaRPr lang="fr-FR" sz="1200"/>
        </a:p>
      </dgm:t>
    </dgm:pt>
    <dgm:pt modelId="{0FBB3A7E-819A-4FD1-A42F-569A7C4F6F61}">
      <dgm:prSet phldrT="[Texte]" custT="1"/>
      <dgm:spPr/>
      <dgm:t>
        <a:bodyPr/>
        <a:lstStyle/>
        <a:p>
          <a:r>
            <a:rPr lang="fr-FR" sz="1200" dirty="0" smtClean="0"/>
            <a:t>Étage-111</a:t>
          </a:r>
          <a:endParaRPr lang="fr-FR" sz="1200" dirty="0"/>
        </a:p>
      </dgm:t>
    </dgm:pt>
    <dgm:pt modelId="{971B26FB-B72A-4C64-99BE-B6F6F2B54232}" type="parTrans" cxnId="{3328DA4C-2972-4532-B91E-7C4923F0782E}">
      <dgm:prSet custT="1"/>
      <dgm:spPr/>
      <dgm:t>
        <a:bodyPr/>
        <a:lstStyle/>
        <a:p>
          <a:endParaRPr lang="fr-FR" sz="1200"/>
        </a:p>
      </dgm:t>
    </dgm:pt>
    <dgm:pt modelId="{EA5D2FB8-34DB-4180-8C1A-68343577160A}" type="sibTrans" cxnId="{3328DA4C-2972-4532-B91E-7C4923F0782E}">
      <dgm:prSet/>
      <dgm:spPr/>
      <dgm:t>
        <a:bodyPr/>
        <a:lstStyle/>
        <a:p>
          <a:endParaRPr lang="fr-FR" sz="1200"/>
        </a:p>
      </dgm:t>
    </dgm:pt>
    <dgm:pt modelId="{C0B524A4-5921-4730-A4CB-C60503FD5542}">
      <dgm:prSet phldrT="[Texte]" custT="1"/>
      <dgm:spPr/>
      <dgm:t>
        <a:bodyPr/>
        <a:lstStyle/>
        <a:p>
          <a:r>
            <a:rPr lang="fr-FR" sz="1200" dirty="0" smtClean="0"/>
            <a:t>Étage-112</a:t>
          </a:r>
          <a:endParaRPr lang="fr-FR" sz="1200" dirty="0"/>
        </a:p>
      </dgm:t>
    </dgm:pt>
    <dgm:pt modelId="{70BB75E6-4583-4DAF-885D-2DB453AE247C}" type="parTrans" cxnId="{33DA6963-917A-4B44-AA73-03B54F26167B}">
      <dgm:prSet custT="1"/>
      <dgm:spPr/>
      <dgm:t>
        <a:bodyPr/>
        <a:lstStyle/>
        <a:p>
          <a:endParaRPr lang="fr-FR" sz="1200"/>
        </a:p>
      </dgm:t>
    </dgm:pt>
    <dgm:pt modelId="{F63F41D5-ADCA-40BC-87D5-2D2A2492B29D}" type="sibTrans" cxnId="{33DA6963-917A-4B44-AA73-03B54F26167B}">
      <dgm:prSet/>
      <dgm:spPr/>
      <dgm:t>
        <a:bodyPr/>
        <a:lstStyle/>
        <a:p>
          <a:endParaRPr lang="fr-FR" sz="1200"/>
        </a:p>
      </dgm:t>
    </dgm:pt>
    <dgm:pt modelId="{24562E28-7109-49D1-9A5E-6CF87870ABC2}">
      <dgm:prSet phldrT="[Texte]" custT="1"/>
      <dgm:spPr/>
      <dgm:t>
        <a:bodyPr/>
        <a:lstStyle/>
        <a:p>
          <a:r>
            <a:rPr lang="fr-FR" sz="1200" dirty="0" smtClean="0"/>
            <a:t>Étage-113</a:t>
          </a:r>
          <a:endParaRPr lang="fr-FR" sz="1200" dirty="0"/>
        </a:p>
      </dgm:t>
    </dgm:pt>
    <dgm:pt modelId="{F506C133-B134-4079-B1A5-B2EDED71FF7D}" type="parTrans" cxnId="{31B94631-2576-4915-A9A6-45C043702686}">
      <dgm:prSet custT="1"/>
      <dgm:spPr/>
      <dgm:t>
        <a:bodyPr/>
        <a:lstStyle/>
        <a:p>
          <a:endParaRPr lang="fr-FR" sz="1200"/>
        </a:p>
      </dgm:t>
    </dgm:pt>
    <dgm:pt modelId="{770744B5-4C6E-40D0-85B9-8B9411915E59}" type="sibTrans" cxnId="{31B94631-2576-4915-A9A6-45C043702686}">
      <dgm:prSet/>
      <dgm:spPr/>
      <dgm:t>
        <a:bodyPr/>
        <a:lstStyle/>
        <a:p>
          <a:endParaRPr lang="fr-FR" sz="1200"/>
        </a:p>
      </dgm:t>
    </dgm:pt>
    <dgm:pt modelId="{9B6D44D1-1D29-47DA-844E-C57114FA1E9D}">
      <dgm:prSet phldrT="[Texte]" custT="1"/>
      <dgm:spPr/>
      <dgm:t>
        <a:bodyPr/>
        <a:lstStyle/>
        <a:p>
          <a:r>
            <a:rPr lang="fr-FR" sz="1200" dirty="0" smtClean="0"/>
            <a:t>Appart-1111</a:t>
          </a:r>
          <a:endParaRPr lang="fr-FR" sz="1200" dirty="0"/>
        </a:p>
      </dgm:t>
    </dgm:pt>
    <dgm:pt modelId="{C15D858D-AA64-4BCB-876E-FF84850AD5AF}" type="parTrans" cxnId="{146A9B56-A6C7-40BF-9F2B-CC86324AF64E}">
      <dgm:prSet custT="1"/>
      <dgm:spPr/>
      <dgm:t>
        <a:bodyPr/>
        <a:lstStyle/>
        <a:p>
          <a:endParaRPr lang="fr-FR" sz="1200"/>
        </a:p>
      </dgm:t>
    </dgm:pt>
    <dgm:pt modelId="{D46DA31A-309D-4818-A09A-E29DFA470D30}" type="sibTrans" cxnId="{146A9B56-A6C7-40BF-9F2B-CC86324AF64E}">
      <dgm:prSet/>
      <dgm:spPr/>
      <dgm:t>
        <a:bodyPr/>
        <a:lstStyle/>
        <a:p>
          <a:endParaRPr lang="fr-FR" sz="1200"/>
        </a:p>
      </dgm:t>
    </dgm:pt>
    <dgm:pt modelId="{86A66F49-4AE3-43C0-A1CA-628B06D6070D}">
      <dgm:prSet phldrT="[Texte]" custT="1"/>
      <dgm:spPr/>
      <dgm:t>
        <a:bodyPr/>
        <a:lstStyle/>
        <a:p>
          <a:r>
            <a:rPr lang="fr-FR" sz="1200" dirty="0" smtClean="0"/>
            <a:t>Appart-1112</a:t>
          </a:r>
          <a:endParaRPr lang="fr-FR" sz="1200" dirty="0"/>
        </a:p>
      </dgm:t>
    </dgm:pt>
    <dgm:pt modelId="{2DCED13A-9705-4A74-AC68-EF4156091D51}" type="parTrans" cxnId="{C15144D8-2201-4B7D-9BAA-4F864896665E}">
      <dgm:prSet custT="1"/>
      <dgm:spPr/>
      <dgm:t>
        <a:bodyPr/>
        <a:lstStyle/>
        <a:p>
          <a:endParaRPr lang="fr-FR" sz="1200"/>
        </a:p>
      </dgm:t>
    </dgm:pt>
    <dgm:pt modelId="{DB55799F-A98F-4811-A022-F0DB34770966}" type="sibTrans" cxnId="{C15144D8-2201-4B7D-9BAA-4F864896665E}">
      <dgm:prSet/>
      <dgm:spPr/>
      <dgm:t>
        <a:bodyPr/>
        <a:lstStyle/>
        <a:p>
          <a:endParaRPr lang="fr-FR" sz="1200"/>
        </a:p>
      </dgm:t>
    </dgm:pt>
    <dgm:pt modelId="{56D57345-6581-4EDC-A4C4-88823444AEFF}">
      <dgm:prSet phldrT="[Texte]" custT="1"/>
      <dgm:spPr/>
      <dgm:t>
        <a:bodyPr/>
        <a:lstStyle/>
        <a:p>
          <a:r>
            <a:rPr lang="fr-FR" sz="1200" dirty="0" smtClean="0"/>
            <a:t>Appart-1113</a:t>
          </a:r>
          <a:endParaRPr lang="fr-FR" sz="1200" dirty="0"/>
        </a:p>
      </dgm:t>
    </dgm:pt>
    <dgm:pt modelId="{694403E3-504E-4CA3-B647-8965CB72808F}" type="parTrans" cxnId="{D8C8A2FC-21D6-4362-8E32-E68D423029E2}">
      <dgm:prSet custT="1"/>
      <dgm:spPr/>
      <dgm:t>
        <a:bodyPr/>
        <a:lstStyle/>
        <a:p>
          <a:endParaRPr lang="fr-FR" sz="1200"/>
        </a:p>
      </dgm:t>
    </dgm:pt>
    <dgm:pt modelId="{F577AA67-9FA8-401F-A2DF-25A8A13590FC}" type="sibTrans" cxnId="{D8C8A2FC-21D6-4362-8E32-E68D423029E2}">
      <dgm:prSet/>
      <dgm:spPr/>
      <dgm:t>
        <a:bodyPr/>
        <a:lstStyle/>
        <a:p>
          <a:endParaRPr lang="fr-FR" sz="1200"/>
        </a:p>
      </dgm:t>
    </dgm:pt>
    <dgm:pt modelId="{FFF9C285-A3EB-48A0-9703-1F65C5F9218C}">
      <dgm:prSet phldrT="[Texte]" custT="1"/>
      <dgm:spPr/>
      <dgm:t>
        <a:bodyPr/>
        <a:lstStyle/>
        <a:p>
          <a:r>
            <a:rPr lang="fr-FR" sz="1200" dirty="0" smtClean="0"/>
            <a:t>Appart-1121</a:t>
          </a:r>
          <a:endParaRPr lang="fr-FR" sz="1200" dirty="0"/>
        </a:p>
      </dgm:t>
    </dgm:pt>
    <dgm:pt modelId="{A903EB1D-8A81-439C-94DC-13F04F7CE293}" type="parTrans" cxnId="{70DCE5C1-9354-4519-92D1-74DE865A9694}">
      <dgm:prSet custT="1"/>
      <dgm:spPr/>
      <dgm:t>
        <a:bodyPr/>
        <a:lstStyle/>
        <a:p>
          <a:endParaRPr lang="fr-FR" sz="1200"/>
        </a:p>
      </dgm:t>
    </dgm:pt>
    <dgm:pt modelId="{8BE582CB-C3F7-46F6-AD7D-CA6ACEA9C03F}" type="sibTrans" cxnId="{70DCE5C1-9354-4519-92D1-74DE865A9694}">
      <dgm:prSet/>
      <dgm:spPr/>
      <dgm:t>
        <a:bodyPr/>
        <a:lstStyle/>
        <a:p>
          <a:endParaRPr lang="fr-FR" sz="1200"/>
        </a:p>
      </dgm:t>
    </dgm:pt>
    <dgm:pt modelId="{798889A3-7C40-486F-87F0-06F49E6DE7AA}">
      <dgm:prSet phldrT="[Texte]" custT="1"/>
      <dgm:spPr/>
      <dgm:t>
        <a:bodyPr/>
        <a:lstStyle/>
        <a:p>
          <a:r>
            <a:rPr lang="fr-FR" sz="1200" dirty="0" smtClean="0"/>
            <a:t>Appart-1122</a:t>
          </a:r>
          <a:endParaRPr lang="fr-FR" sz="1200" dirty="0"/>
        </a:p>
      </dgm:t>
    </dgm:pt>
    <dgm:pt modelId="{7297F37A-A02D-4C93-952E-62611C2BF86E}" type="parTrans" cxnId="{9F56943A-A07C-4378-A805-B4CEF1AA76D0}">
      <dgm:prSet custT="1"/>
      <dgm:spPr/>
      <dgm:t>
        <a:bodyPr/>
        <a:lstStyle/>
        <a:p>
          <a:endParaRPr lang="fr-FR" sz="1200"/>
        </a:p>
      </dgm:t>
    </dgm:pt>
    <dgm:pt modelId="{F63AB7C5-B8F0-41CE-A620-CE26BF415322}" type="sibTrans" cxnId="{9F56943A-A07C-4378-A805-B4CEF1AA76D0}">
      <dgm:prSet/>
      <dgm:spPr/>
      <dgm:t>
        <a:bodyPr/>
        <a:lstStyle/>
        <a:p>
          <a:endParaRPr lang="fr-FR" sz="1200"/>
        </a:p>
      </dgm:t>
    </dgm:pt>
    <dgm:pt modelId="{099AA80B-A4A9-4655-A6B6-4EE1F83AA92F}">
      <dgm:prSet phldrT="[Texte]" custT="1"/>
      <dgm:spPr/>
      <dgm:t>
        <a:bodyPr/>
        <a:lstStyle/>
        <a:p>
          <a:r>
            <a:rPr lang="fr-FR" sz="1200" dirty="0" smtClean="0"/>
            <a:t>Appart-1123</a:t>
          </a:r>
          <a:endParaRPr lang="fr-FR" sz="1200" dirty="0"/>
        </a:p>
      </dgm:t>
    </dgm:pt>
    <dgm:pt modelId="{CB103299-B61E-494A-A77C-EFD92012EFA7}" type="parTrans" cxnId="{F510B499-AC09-4F66-8138-0519FB9E502C}">
      <dgm:prSet custT="1"/>
      <dgm:spPr/>
      <dgm:t>
        <a:bodyPr/>
        <a:lstStyle/>
        <a:p>
          <a:endParaRPr lang="fr-FR" sz="1200"/>
        </a:p>
      </dgm:t>
    </dgm:pt>
    <dgm:pt modelId="{945DD872-94B4-4763-950F-B24A0545C55C}" type="sibTrans" cxnId="{F510B499-AC09-4F66-8138-0519FB9E502C}">
      <dgm:prSet/>
      <dgm:spPr/>
      <dgm:t>
        <a:bodyPr/>
        <a:lstStyle/>
        <a:p>
          <a:endParaRPr lang="fr-FR" sz="1200"/>
        </a:p>
      </dgm:t>
    </dgm:pt>
    <dgm:pt modelId="{AFBF5FB1-72F6-443C-A38F-8B21CF72B4BA}">
      <dgm:prSet phldrT="[Texte]" custT="1"/>
      <dgm:spPr/>
      <dgm:t>
        <a:bodyPr/>
        <a:lstStyle/>
        <a:p>
          <a:r>
            <a:rPr lang="fr-FR" sz="1200" dirty="0" smtClean="0"/>
            <a:t>Appart-1131</a:t>
          </a:r>
          <a:endParaRPr lang="fr-FR" sz="1200" dirty="0"/>
        </a:p>
      </dgm:t>
    </dgm:pt>
    <dgm:pt modelId="{DF766553-52E6-402D-9A6D-C62E86B6BD27}" type="parTrans" cxnId="{4F582317-9068-4B30-8E95-8337069A1B77}">
      <dgm:prSet custT="1"/>
      <dgm:spPr/>
      <dgm:t>
        <a:bodyPr/>
        <a:lstStyle/>
        <a:p>
          <a:endParaRPr lang="fr-FR" sz="1200"/>
        </a:p>
      </dgm:t>
    </dgm:pt>
    <dgm:pt modelId="{1F085843-AB64-498F-9E87-8B7B220FE109}" type="sibTrans" cxnId="{4F582317-9068-4B30-8E95-8337069A1B77}">
      <dgm:prSet/>
      <dgm:spPr/>
      <dgm:t>
        <a:bodyPr/>
        <a:lstStyle/>
        <a:p>
          <a:endParaRPr lang="fr-FR" sz="1200"/>
        </a:p>
      </dgm:t>
    </dgm:pt>
    <dgm:pt modelId="{721831DC-379D-4EA7-9DFE-395C481B967F}">
      <dgm:prSet phldrT="[Texte]" custT="1"/>
      <dgm:spPr/>
      <dgm:t>
        <a:bodyPr/>
        <a:lstStyle/>
        <a:p>
          <a:r>
            <a:rPr lang="fr-FR" sz="1200" dirty="0" smtClean="0"/>
            <a:t>Appart-1132</a:t>
          </a:r>
          <a:endParaRPr lang="fr-FR" sz="1200" dirty="0"/>
        </a:p>
      </dgm:t>
    </dgm:pt>
    <dgm:pt modelId="{F5FC8C3C-A1F9-4346-938F-AE47D5ED8ED5}" type="parTrans" cxnId="{C13B94F1-F339-48B0-828B-8EE2CE27C254}">
      <dgm:prSet custT="1"/>
      <dgm:spPr/>
      <dgm:t>
        <a:bodyPr/>
        <a:lstStyle/>
        <a:p>
          <a:endParaRPr lang="fr-FR" sz="1200"/>
        </a:p>
      </dgm:t>
    </dgm:pt>
    <dgm:pt modelId="{ED3A0385-7D42-43FA-988F-729B6C7318F7}" type="sibTrans" cxnId="{C13B94F1-F339-48B0-828B-8EE2CE27C254}">
      <dgm:prSet/>
      <dgm:spPr/>
      <dgm:t>
        <a:bodyPr/>
        <a:lstStyle/>
        <a:p>
          <a:endParaRPr lang="fr-FR" sz="1200"/>
        </a:p>
      </dgm:t>
    </dgm:pt>
    <dgm:pt modelId="{8921BDA5-DB05-4DB4-AE0B-59E354579870}">
      <dgm:prSet phldrT="[Texte]" custT="1"/>
      <dgm:spPr/>
      <dgm:t>
        <a:bodyPr/>
        <a:lstStyle/>
        <a:p>
          <a:r>
            <a:rPr lang="fr-FR" sz="1200" dirty="0" smtClean="0"/>
            <a:t>Appart-1133</a:t>
          </a:r>
          <a:endParaRPr lang="fr-FR" sz="1200" dirty="0"/>
        </a:p>
      </dgm:t>
    </dgm:pt>
    <dgm:pt modelId="{6E9B1D60-F931-4095-A976-0CB692930AE9}" type="parTrans" cxnId="{DDC780E8-FD54-4901-8D97-FEE77C866EF8}">
      <dgm:prSet custT="1"/>
      <dgm:spPr/>
      <dgm:t>
        <a:bodyPr/>
        <a:lstStyle/>
        <a:p>
          <a:endParaRPr lang="fr-FR" sz="1200"/>
        </a:p>
      </dgm:t>
    </dgm:pt>
    <dgm:pt modelId="{4A1C3142-B3BA-4C0B-AB8D-02717F5D7393}" type="sibTrans" cxnId="{DDC780E8-FD54-4901-8D97-FEE77C866EF8}">
      <dgm:prSet/>
      <dgm:spPr/>
      <dgm:t>
        <a:bodyPr/>
        <a:lstStyle/>
        <a:p>
          <a:endParaRPr lang="fr-FR" sz="1200"/>
        </a:p>
      </dgm:t>
    </dgm:pt>
    <dgm:pt modelId="{9D658152-45F7-41A5-87FC-A55722924E30}">
      <dgm:prSet phldrT="[Texte]" custT="1"/>
      <dgm:spPr/>
      <dgm:t>
        <a:bodyPr/>
        <a:lstStyle/>
        <a:p>
          <a:r>
            <a:rPr lang="fr-FR" sz="1200" dirty="0" smtClean="0"/>
            <a:t>Bâtiment-2A1</a:t>
          </a:r>
          <a:endParaRPr lang="fr-FR" sz="1200" dirty="0"/>
        </a:p>
      </dgm:t>
    </dgm:pt>
    <dgm:pt modelId="{59F20CF8-23AA-4FEE-A2C9-3D65BCE4792A}" type="parTrans" cxnId="{0C31B89D-6973-49BF-A284-128394138B0B}">
      <dgm:prSet custT="1"/>
      <dgm:spPr/>
      <dgm:t>
        <a:bodyPr/>
        <a:lstStyle/>
        <a:p>
          <a:endParaRPr lang="fr-FR" sz="1200"/>
        </a:p>
      </dgm:t>
    </dgm:pt>
    <dgm:pt modelId="{9F286EE6-9B59-4545-AD96-280CEBBA8519}" type="sibTrans" cxnId="{0C31B89D-6973-49BF-A284-128394138B0B}">
      <dgm:prSet/>
      <dgm:spPr/>
      <dgm:t>
        <a:bodyPr/>
        <a:lstStyle/>
        <a:p>
          <a:endParaRPr lang="fr-FR" sz="1200"/>
        </a:p>
      </dgm:t>
    </dgm:pt>
    <dgm:pt modelId="{DF292DB8-7F8E-463E-A5F0-3121124229CB}">
      <dgm:prSet phldrT="[Texte]" custT="1"/>
      <dgm:spPr/>
      <dgm:t>
        <a:bodyPr/>
        <a:lstStyle/>
        <a:p>
          <a:r>
            <a:rPr lang="fr-FR" sz="1200" dirty="0" smtClean="0"/>
            <a:t>Bâtiment-2A2</a:t>
          </a:r>
          <a:endParaRPr lang="fr-FR" sz="1200" dirty="0"/>
        </a:p>
      </dgm:t>
    </dgm:pt>
    <dgm:pt modelId="{0C42916C-171E-4B66-A23F-87922D6526F3}" type="parTrans" cxnId="{A1E5C35B-1638-4CC8-988D-383405734421}">
      <dgm:prSet custT="1"/>
      <dgm:spPr/>
      <dgm:t>
        <a:bodyPr/>
        <a:lstStyle/>
        <a:p>
          <a:endParaRPr lang="fr-FR" sz="1200"/>
        </a:p>
      </dgm:t>
    </dgm:pt>
    <dgm:pt modelId="{84A08C43-FD39-4489-891A-E7F64D8B751A}" type="sibTrans" cxnId="{A1E5C35B-1638-4CC8-988D-383405734421}">
      <dgm:prSet/>
      <dgm:spPr/>
      <dgm:t>
        <a:bodyPr/>
        <a:lstStyle/>
        <a:p>
          <a:endParaRPr lang="fr-FR" sz="1200"/>
        </a:p>
      </dgm:t>
    </dgm:pt>
    <dgm:pt modelId="{D455E1B0-3F1D-40F6-A21A-E2C7CD2F5BD8}">
      <dgm:prSet phldrT="[Texte]" custT="1"/>
      <dgm:spPr/>
      <dgm:t>
        <a:bodyPr/>
        <a:lstStyle/>
        <a:p>
          <a:r>
            <a:rPr lang="fr-FR" sz="1200" dirty="0" smtClean="0"/>
            <a:t>Étage-2A11</a:t>
          </a:r>
          <a:endParaRPr lang="fr-FR" sz="1200" dirty="0"/>
        </a:p>
      </dgm:t>
    </dgm:pt>
    <dgm:pt modelId="{6F239500-3399-43AF-84CB-60A6E06B5009}" type="parTrans" cxnId="{10AC59BD-7458-4608-B3F3-16CD637FE85E}">
      <dgm:prSet custT="1"/>
      <dgm:spPr/>
      <dgm:t>
        <a:bodyPr/>
        <a:lstStyle/>
        <a:p>
          <a:endParaRPr lang="fr-FR" sz="1200"/>
        </a:p>
      </dgm:t>
    </dgm:pt>
    <dgm:pt modelId="{5BCA63FA-8194-4CDC-A882-8E26AA5C16B4}" type="sibTrans" cxnId="{10AC59BD-7458-4608-B3F3-16CD637FE85E}">
      <dgm:prSet/>
      <dgm:spPr/>
      <dgm:t>
        <a:bodyPr/>
        <a:lstStyle/>
        <a:p>
          <a:endParaRPr lang="fr-FR" sz="1200"/>
        </a:p>
      </dgm:t>
    </dgm:pt>
    <dgm:pt modelId="{EFB326BF-4945-4CDA-ADDE-030D1EAE6B17}">
      <dgm:prSet phldrT="[Texte]" custT="1"/>
      <dgm:spPr/>
      <dgm:t>
        <a:bodyPr/>
        <a:lstStyle/>
        <a:p>
          <a:r>
            <a:rPr lang="fr-FR" sz="1200" dirty="0" smtClean="0"/>
            <a:t>Étage-2A12</a:t>
          </a:r>
          <a:endParaRPr lang="fr-FR" sz="1200" dirty="0"/>
        </a:p>
      </dgm:t>
    </dgm:pt>
    <dgm:pt modelId="{92FC79BA-C3A1-4C6F-8C8F-896611DD7376}" type="parTrans" cxnId="{91799202-6CF8-42B2-A8A3-FA1AB15F2994}">
      <dgm:prSet custT="1"/>
      <dgm:spPr/>
      <dgm:t>
        <a:bodyPr/>
        <a:lstStyle/>
        <a:p>
          <a:endParaRPr lang="fr-FR" sz="1200"/>
        </a:p>
      </dgm:t>
    </dgm:pt>
    <dgm:pt modelId="{C029258F-0DDF-4C31-9A8F-3F56A2574C43}" type="sibTrans" cxnId="{91799202-6CF8-42B2-A8A3-FA1AB15F2994}">
      <dgm:prSet/>
      <dgm:spPr/>
      <dgm:t>
        <a:bodyPr/>
        <a:lstStyle/>
        <a:p>
          <a:endParaRPr lang="fr-FR" sz="1200"/>
        </a:p>
      </dgm:t>
    </dgm:pt>
    <dgm:pt modelId="{B03DCA35-640D-4490-BDAC-04F4B79D831E}">
      <dgm:prSet phldrT="[Texte]" custT="1"/>
      <dgm:spPr/>
      <dgm:t>
        <a:bodyPr/>
        <a:lstStyle/>
        <a:p>
          <a:r>
            <a:rPr lang="fr-FR" sz="1200" dirty="0" smtClean="0"/>
            <a:t>Étage-2A13</a:t>
          </a:r>
          <a:endParaRPr lang="fr-FR" sz="1200" dirty="0"/>
        </a:p>
      </dgm:t>
    </dgm:pt>
    <dgm:pt modelId="{12ED5102-C714-48C8-9BF6-D8A363D42866}" type="parTrans" cxnId="{3ED74366-FF73-43FB-8444-04CC32DBAB15}">
      <dgm:prSet custT="1"/>
      <dgm:spPr/>
      <dgm:t>
        <a:bodyPr/>
        <a:lstStyle/>
        <a:p>
          <a:endParaRPr lang="fr-FR" sz="1200"/>
        </a:p>
      </dgm:t>
    </dgm:pt>
    <dgm:pt modelId="{BF7EB83A-56BB-4377-9431-CC39129D0618}" type="sibTrans" cxnId="{3ED74366-FF73-43FB-8444-04CC32DBAB15}">
      <dgm:prSet/>
      <dgm:spPr/>
      <dgm:t>
        <a:bodyPr/>
        <a:lstStyle/>
        <a:p>
          <a:endParaRPr lang="fr-FR" sz="1200"/>
        </a:p>
      </dgm:t>
    </dgm:pt>
    <dgm:pt modelId="{B9E9B70D-016C-46EE-BB6C-131DDD03C811}">
      <dgm:prSet phldrT="[Texte]" custT="1"/>
      <dgm:spPr/>
      <dgm:t>
        <a:bodyPr/>
        <a:lstStyle/>
        <a:p>
          <a:r>
            <a:rPr lang="fr-FR" sz="1200" dirty="0" smtClean="0"/>
            <a:t>Étage-2A14</a:t>
          </a:r>
          <a:endParaRPr lang="fr-FR" sz="1200" dirty="0"/>
        </a:p>
      </dgm:t>
    </dgm:pt>
    <dgm:pt modelId="{CCBEBF67-F190-4922-B9C0-09494D579D64}" type="parTrans" cxnId="{C56D91CF-A774-4872-BB54-C433711B7B07}">
      <dgm:prSet custT="1"/>
      <dgm:spPr/>
      <dgm:t>
        <a:bodyPr/>
        <a:lstStyle/>
        <a:p>
          <a:endParaRPr lang="fr-FR" sz="1200"/>
        </a:p>
      </dgm:t>
    </dgm:pt>
    <dgm:pt modelId="{064E023C-4A6B-4895-8927-5227467F3142}" type="sibTrans" cxnId="{C56D91CF-A774-4872-BB54-C433711B7B07}">
      <dgm:prSet/>
      <dgm:spPr/>
      <dgm:t>
        <a:bodyPr/>
        <a:lstStyle/>
        <a:p>
          <a:endParaRPr lang="fr-FR" sz="1200"/>
        </a:p>
      </dgm:t>
    </dgm:pt>
    <dgm:pt modelId="{B4EC71B0-4E34-47D1-BEA3-C48AB712B312}">
      <dgm:prSet phldrT="[Texte]" custT="1"/>
      <dgm:spPr/>
      <dgm:t>
        <a:bodyPr/>
        <a:lstStyle/>
        <a:p>
          <a:endParaRPr lang="fr-FR" sz="1200" dirty="0"/>
        </a:p>
      </dgm:t>
    </dgm:pt>
    <dgm:pt modelId="{C4A9E1EC-9F10-4113-AF92-89360628CC4F}" type="parTrans" cxnId="{2F0F8F72-6CB3-464B-A756-F5DD63764831}">
      <dgm:prSet/>
      <dgm:spPr/>
      <dgm:t>
        <a:bodyPr/>
        <a:lstStyle/>
        <a:p>
          <a:endParaRPr lang="fr-FR"/>
        </a:p>
      </dgm:t>
    </dgm:pt>
    <dgm:pt modelId="{E60FB12C-B671-491B-9784-17238E080850}" type="sibTrans" cxnId="{2F0F8F72-6CB3-464B-A756-F5DD63764831}">
      <dgm:prSet/>
      <dgm:spPr/>
      <dgm:t>
        <a:bodyPr/>
        <a:lstStyle/>
        <a:p>
          <a:endParaRPr lang="fr-FR"/>
        </a:p>
      </dgm:t>
    </dgm:pt>
    <dgm:pt modelId="{EBA02757-BD06-4A21-A36E-AB1159DD0B91}">
      <dgm:prSet phldrT="[Texte]" custT="1"/>
      <dgm:spPr/>
      <dgm:t>
        <a:bodyPr/>
        <a:lstStyle/>
        <a:p>
          <a:endParaRPr lang="fr-FR" sz="1200" dirty="0"/>
        </a:p>
      </dgm:t>
    </dgm:pt>
    <dgm:pt modelId="{97EA0065-1CDE-4271-BCC0-3BC6DC7DBD9F}" type="parTrans" cxnId="{13FD6E93-3701-47C7-BE65-87E9B9C4DEC7}">
      <dgm:prSet/>
      <dgm:spPr/>
      <dgm:t>
        <a:bodyPr/>
        <a:lstStyle/>
        <a:p>
          <a:endParaRPr lang="fr-FR"/>
        </a:p>
      </dgm:t>
    </dgm:pt>
    <dgm:pt modelId="{9D55B5C5-2FD7-4297-B561-761EDD1CE590}" type="sibTrans" cxnId="{13FD6E93-3701-47C7-BE65-87E9B9C4DEC7}">
      <dgm:prSet/>
      <dgm:spPr/>
      <dgm:t>
        <a:bodyPr/>
        <a:lstStyle/>
        <a:p>
          <a:endParaRPr lang="fr-FR"/>
        </a:p>
      </dgm:t>
    </dgm:pt>
    <dgm:pt modelId="{8484699E-EB22-41CC-A763-0D95ECCC6679}">
      <dgm:prSet phldrT="[Texte]" custT="1"/>
      <dgm:spPr/>
      <dgm:t>
        <a:bodyPr/>
        <a:lstStyle/>
        <a:p>
          <a:endParaRPr lang="fr-FR" sz="1200" dirty="0"/>
        </a:p>
      </dgm:t>
    </dgm:pt>
    <dgm:pt modelId="{7126AF8F-5870-45D5-B414-35186881FDBB}" type="parTrans" cxnId="{CF00F50E-47A9-4DCF-91A7-97EADBDDDD1E}">
      <dgm:prSet/>
      <dgm:spPr/>
      <dgm:t>
        <a:bodyPr/>
        <a:lstStyle/>
        <a:p>
          <a:endParaRPr lang="fr-FR"/>
        </a:p>
      </dgm:t>
    </dgm:pt>
    <dgm:pt modelId="{F8FADA4A-5D54-49C7-B52E-0F1208F4B015}" type="sibTrans" cxnId="{CF00F50E-47A9-4DCF-91A7-97EADBDDDD1E}">
      <dgm:prSet/>
      <dgm:spPr/>
      <dgm:t>
        <a:bodyPr/>
        <a:lstStyle/>
        <a:p>
          <a:endParaRPr lang="fr-FR"/>
        </a:p>
      </dgm:t>
    </dgm:pt>
    <dgm:pt modelId="{A68BCBFB-413C-43CB-A49B-4CA75982AD10}">
      <dgm:prSet phldrT="[Texte]" custT="1"/>
      <dgm:spPr/>
      <dgm:t>
        <a:bodyPr/>
        <a:lstStyle/>
        <a:p>
          <a:endParaRPr lang="fr-FR" sz="1200" dirty="0"/>
        </a:p>
      </dgm:t>
    </dgm:pt>
    <dgm:pt modelId="{99EF7360-9863-4A10-B1E5-0D1D45EA624E}" type="parTrans" cxnId="{396F44CC-EA7C-4E51-9D7C-47D2984A74C9}">
      <dgm:prSet/>
      <dgm:spPr/>
      <dgm:t>
        <a:bodyPr/>
        <a:lstStyle/>
        <a:p>
          <a:endParaRPr lang="fr-FR"/>
        </a:p>
      </dgm:t>
    </dgm:pt>
    <dgm:pt modelId="{B9E38D80-7433-4456-9F22-74843A641500}" type="sibTrans" cxnId="{396F44CC-EA7C-4E51-9D7C-47D2984A74C9}">
      <dgm:prSet/>
      <dgm:spPr/>
      <dgm:t>
        <a:bodyPr/>
        <a:lstStyle/>
        <a:p>
          <a:endParaRPr lang="fr-FR"/>
        </a:p>
      </dgm:t>
    </dgm:pt>
    <dgm:pt modelId="{78693793-DD2D-44FE-9619-80E998BFFB4F}">
      <dgm:prSet phldrT="[Texte]" custT="1"/>
      <dgm:spPr/>
      <dgm:t>
        <a:bodyPr/>
        <a:lstStyle/>
        <a:p>
          <a:endParaRPr lang="fr-FR" sz="1200" dirty="0"/>
        </a:p>
      </dgm:t>
    </dgm:pt>
    <dgm:pt modelId="{628CB620-146C-4EAB-81D3-FC86DE8C1827}" type="parTrans" cxnId="{2442047D-C4C3-4888-AEE0-BBDD3F797AE5}">
      <dgm:prSet/>
      <dgm:spPr/>
      <dgm:t>
        <a:bodyPr/>
        <a:lstStyle/>
        <a:p>
          <a:endParaRPr lang="fr-FR"/>
        </a:p>
      </dgm:t>
    </dgm:pt>
    <dgm:pt modelId="{0E375E12-1D49-4751-ABE8-E814A40AF3F4}" type="sibTrans" cxnId="{2442047D-C4C3-4888-AEE0-BBDD3F797AE5}">
      <dgm:prSet/>
      <dgm:spPr/>
      <dgm:t>
        <a:bodyPr/>
        <a:lstStyle/>
        <a:p>
          <a:endParaRPr lang="fr-FR"/>
        </a:p>
      </dgm:t>
    </dgm:pt>
    <dgm:pt modelId="{126FED51-54DA-44DD-AB3D-2721E1584856}">
      <dgm:prSet phldrT="[Texte]" custT="1"/>
      <dgm:spPr/>
      <dgm:t>
        <a:bodyPr/>
        <a:lstStyle/>
        <a:p>
          <a:endParaRPr lang="fr-FR" sz="1200" dirty="0"/>
        </a:p>
      </dgm:t>
    </dgm:pt>
    <dgm:pt modelId="{CBB213E2-9E53-4225-9A66-1AC84461A7E1}" type="parTrans" cxnId="{ED8D57ED-9AEE-4653-89EE-F6DA3EE73458}">
      <dgm:prSet/>
      <dgm:spPr/>
      <dgm:t>
        <a:bodyPr/>
        <a:lstStyle/>
        <a:p>
          <a:endParaRPr lang="fr-FR"/>
        </a:p>
      </dgm:t>
    </dgm:pt>
    <dgm:pt modelId="{AFD191CF-BB5F-4AA6-8166-C5DA400C663A}" type="sibTrans" cxnId="{ED8D57ED-9AEE-4653-89EE-F6DA3EE73458}">
      <dgm:prSet/>
      <dgm:spPr/>
      <dgm:t>
        <a:bodyPr/>
        <a:lstStyle/>
        <a:p>
          <a:endParaRPr lang="fr-FR"/>
        </a:p>
      </dgm:t>
    </dgm:pt>
    <dgm:pt modelId="{6E7063FA-DDD1-4E4E-A5F1-B870FC29A898}">
      <dgm:prSet phldrT="[Texte]" custT="1"/>
      <dgm:spPr/>
      <dgm:t>
        <a:bodyPr/>
        <a:lstStyle/>
        <a:p>
          <a:endParaRPr lang="fr-FR" sz="1200" dirty="0"/>
        </a:p>
      </dgm:t>
    </dgm:pt>
    <dgm:pt modelId="{9CC0A18D-F3E7-4BD7-9C66-F8C9882A4438}" type="parTrans" cxnId="{F621BD51-3879-49C0-91F0-4188BA3A7710}">
      <dgm:prSet/>
      <dgm:spPr/>
      <dgm:t>
        <a:bodyPr/>
        <a:lstStyle/>
        <a:p>
          <a:endParaRPr lang="fr-FR"/>
        </a:p>
      </dgm:t>
    </dgm:pt>
    <dgm:pt modelId="{DD97C1E9-B8C3-498B-9E97-70565945F54F}" type="sibTrans" cxnId="{F621BD51-3879-49C0-91F0-4188BA3A7710}">
      <dgm:prSet/>
      <dgm:spPr/>
      <dgm:t>
        <a:bodyPr/>
        <a:lstStyle/>
        <a:p>
          <a:endParaRPr lang="fr-FR"/>
        </a:p>
      </dgm:t>
    </dgm:pt>
    <dgm:pt modelId="{B35B1BC0-6EC0-40CE-9554-F1797679FFA1}" type="pres">
      <dgm:prSet presAssocID="{40E726CC-93D8-4FA5-A221-491613AC28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560DEFA-20D3-4F0B-ACDC-B1A0D22A672F}" type="pres">
      <dgm:prSet presAssocID="{8F2CF638-9895-4F2B-862C-3109D65F91F9}" presName="root1" presStyleCnt="0"/>
      <dgm:spPr/>
      <dgm:t>
        <a:bodyPr/>
        <a:lstStyle/>
        <a:p>
          <a:endParaRPr lang="fr-FR"/>
        </a:p>
      </dgm:t>
    </dgm:pt>
    <dgm:pt modelId="{BA3A076B-EA86-440F-8E98-9231013ACE2C}" type="pres">
      <dgm:prSet presAssocID="{8F2CF638-9895-4F2B-862C-3109D65F91F9}" presName="LevelOneTextNode" presStyleLbl="node0" presStyleIdx="0" presStyleCnt="1" custLinFactX="-131904" custLinFactY="-2109" custLinFactNeighborX="-200000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23DA19A-1CF4-4672-B975-E2F744CA8EDF}" type="pres">
      <dgm:prSet presAssocID="{8F2CF638-9895-4F2B-862C-3109D65F91F9}" presName="level2hierChild" presStyleCnt="0"/>
      <dgm:spPr/>
      <dgm:t>
        <a:bodyPr/>
        <a:lstStyle/>
        <a:p>
          <a:endParaRPr lang="fr-FR"/>
        </a:p>
      </dgm:t>
    </dgm:pt>
    <dgm:pt modelId="{CFD2630D-70C8-4035-ADB8-4C08F9251117}" type="pres">
      <dgm:prSet presAssocID="{103BC71D-3E40-4BC5-ABD6-F4588F7DEE55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1747FEAF-A34C-48E2-A36D-B0D372DE94CA}" type="pres">
      <dgm:prSet presAssocID="{103BC71D-3E40-4BC5-ABD6-F4588F7DEE55}" presName="connTx" presStyleLbl="parChTrans1D2" presStyleIdx="0" presStyleCnt="3"/>
      <dgm:spPr/>
      <dgm:t>
        <a:bodyPr/>
        <a:lstStyle/>
        <a:p>
          <a:endParaRPr lang="fr-FR"/>
        </a:p>
      </dgm:t>
    </dgm:pt>
    <dgm:pt modelId="{5CF8C2E0-A53C-4E28-9E71-E7DD34F7F4AC}" type="pres">
      <dgm:prSet presAssocID="{94892800-C7A8-4D78-9361-ABE6803EF36A}" presName="root2" presStyleCnt="0"/>
      <dgm:spPr/>
      <dgm:t>
        <a:bodyPr/>
        <a:lstStyle/>
        <a:p>
          <a:endParaRPr lang="fr-FR"/>
        </a:p>
      </dgm:t>
    </dgm:pt>
    <dgm:pt modelId="{6E60E976-B561-4FD0-8A60-02EA73A6B3CB}" type="pres">
      <dgm:prSet presAssocID="{94892800-C7A8-4D78-9361-ABE6803EF36A}" presName="LevelTwoTextNode" presStyleLbl="node2" presStyleIdx="0" presStyleCnt="3" custLinFactNeighborX="-74895" custLinFactNeighborY="2110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887496-2444-428A-8863-CF3AE12EDC50}" type="pres">
      <dgm:prSet presAssocID="{94892800-C7A8-4D78-9361-ABE6803EF36A}" presName="level3hierChild" presStyleCnt="0"/>
      <dgm:spPr/>
      <dgm:t>
        <a:bodyPr/>
        <a:lstStyle/>
        <a:p>
          <a:endParaRPr lang="fr-FR"/>
        </a:p>
      </dgm:t>
    </dgm:pt>
    <dgm:pt modelId="{B537C491-2014-48A6-8CF6-0F19411A7674}" type="pres">
      <dgm:prSet presAssocID="{4B99C326-C0EB-41BA-89DC-B71106226A7A}" presName="conn2-1" presStyleLbl="parChTrans1D3" presStyleIdx="0" presStyleCnt="9"/>
      <dgm:spPr/>
      <dgm:t>
        <a:bodyPr/>
        <a:lstStyle/>
        <a:p>
          <a:endParaRPr lang="fr-FR"/>
        </a:p>
      </dgm:t>
    </dgm:pt>
    <dgm:pt modelId="{305037B8-4210-4427-9750-75E5941240AE}" type="pres">
      <dgm:prSet presAssocID="{4B99C326-C0EB-41BA-89DC-B71106226A7A}" presName="connTx" presStyleLbl="parChTrans1D3" presStyleIdx="0" presStyleCnt="9"/>
      <dgm:spPr/>
      <dgm:t>
        <a:bodyPr/>
        <a:lstStyle/>
        <a:p>
          <a:endParaRPr lang="fr-FR"/>
        </a:p>
      </dgm:t>
    </dgm:pt>
    <dgm:pt modelId="{A4A1DC93-366D-4E5C-BD3C-28C24BD7DFC2}" type="pres">
      <dgm:prSet presAssocID="{ED32A374-E5AC-4ED4-A8B8-7E23599DFB90}" presName="root2" presStyleCnt="0"/>
      <dgm:spPr/>
      <dgm:t>
        <a:bodyPr/>
        <a:lstStyle/>
        <a:p>
          <a:endParaRPr lang="fr-FR"/>
        </a:p>
      </dgm:t>
    </dgm:pt>
    <dgm:pt modelId="{2E09ECF8-90CD-4424-803A-046CFAE679A7}" type="pres">
      <dgm:prSet presAssocID="{ED32A374-E5AC-4ED4-A8B8-7E23599DFB90}" presName="LevelTwoTextNode" presStyleLbl="node3" presStyleIdx="0" presStyleCnt="9" custScaleX="176173" custLinFactNeighborX="-91368" custLinFactNeighborY="-3303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D05805-9FCF-441A-A5BE-25BEBBD96EF3}" type="pres">
      <dgm:prSet presAssocID="{ED32A374-E5AC-4ED4-A8B8-7E23599DFB90}" presName="level3hierChild" presStyleCnt="0"/>
      <dgm:spPr/>
      <dgm:t>
        <a:bodyPr/>
        <a:lstStyle/>
        <a:p>
          <a:endParaRPr lang="fr-FR"/>
        </a:p>
      </dgm:t>
    </dgm:pt>
    <dgm:pt modelId="{CD7FD1FB-E890-463F-82C3-5DA0FA2B7F2C}" type="pres">
      <dgm:prSet presAssocID="{971B26FB-B72A-4C64-99BE-B6F6F2B54232}" presName="conn2-1" presStyleLbl="parChTrans1D4" presStyleIdx="0" presStyleCnt="25"/>
      <dgm:spPr/>
      <dgm:t>
        <a:bodyPr/>
        <a:lstStyle/>
        <a:p>
          <a:endParaRPr lang="fr-FR"/>
        </a:p>
      </dgm:t>
    </dgm:pt>
    <dgm:pt modelId="{03D77A73-2EF8-4111-8D15-61E3A767045A}" type="pres">
      <dgm:prSet presAssocID="{971B26FB-B72A-4C64-99BE-B6F6F2B54232}" presName="connTx" presStyleLbl="parChTrans1D4" presStyleIdx="0" presStyleCnt="25"/>
      <dgm:spPr/>
      <dgm:t>
        <a:bodyPr/>
        <a:lstStyle/>
        <a:p>
          <a:endParaRPr lang="fr-FR"/>
        </a:p>
      </dgm:t>
    </dgm:pt>
    <dgm:pt modelId="{BC84E9C5-1F7F-4E19-81A6-5C8F9CDD290C}" type="pres">
      <dgm:prSet presAssocID="{0FBB3A7E-819A-4FD1-A42F-569A7C4F6F61}" presName="root2" presStyleCnt="0"/>
      <dgm:spPr/>
      <dgm:t>
        <a:bodyPr/>
        <a:lstStyle/>
        <a:p>
          <a:endParaRPr lang="fr-FR"/>
        </a:p>
      </dgm:t>
    </dgm:pt>
    <dgm:pt modelId="{015CC51F-D0B0-4B12-B5D6-8687D992915F}" type="pres">
      <dgm:prSet presAssocID="{0FBB3A7E-819A-4FD1-A42F-569A7C4F6F61}" presName="LevelTwoTextNode" presStyleLbl="node4" presStyleIdx="0" presStyleCnt="25" custScaleX="138307" custLinFactNeighborX="-56092" custLinFactNeighborY="183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50065F6-CA8A-459C-B225-1FE15D356352}" type="pres">
      <dgm:prSet presAssocID="{0FBB3A7E-819A-4FD1-A42F-569A7C4F6F61}" presName="level3hierChild" presStyleCnt="0"/>
      <dgm:spPr/>
      <dgm:t>
        <a:bodyPr/>
        <a:lstStyle/>
        <a:p>
          <a:endParaRPr lang="fr-FR"/>
        </a:p>
      </dgm:t>
    </dgm:pt>
    <dgm:pt modelId="{554336D1-C132-4B45-B8A4-D26ED2CF032C}" type="pres">
      <dgm:prSet presAssocID="{C15D858D-AA64-4BCB-876E-FF84850AD5AF}" presName="conn2-1" presStyleLbl="parChTrans1D4" presStyleIdx="1" presStyleCnt="25"/>
      <dgm:spPr/>
      <dgm:t>
        <a:bodyPr/>
        <a:lstStyle/>
        <a:p>
          <a:endParaRPr lang="fr-FR"/>
        </a:p>
      </dgm:t>
    </dgm:pt>
    <dgm:pt modelId="{6C39A231-2E2D-4695-BF5B-590376F5EDB3}" type="pres">
      <dgm:prSet presAssocID="{C15D858D-AA64-4BCB-876E-FF84850AD5AF}" presName="connTx" presStyleLbl="parChTrans1D4" presStyleIdx="1" presStyleCnt="25"/>
      <dgm:spPr/>
      <dgm:t>
        <a:bodyPr/>
        <a:lstStyle/>
        <a:p>
          <a:endParaRPr lang="fr-FR"/>
        </a:p>
      </dgm:t>
    </dgm:pt>
    <dgm:pt modelId="{3EA91590-3CCD-4A2B-B03B-78A1F7F7FA51}" type="pres">
      <dgm:prSet presAssocID="{9B6D44D1-1D29-47DA-844E-C57114FA1E9D}" presName="root2" presStyleCnt="0"/>
      <dgm:spPr/>
      <dgm:t>
        <a:bodyPr/>
        <a:lstStyle/>
        <a:p>
          <a:endParaRPr lang="fr-FR"/>
        </a:p>
      </dgm:t>
    </dgm:pt>
    <dgm:pt modelId="{92CD6B0F-BD21-4277-8BAA-B25DE273826E}" type="pres">
      <dgm:prSet presAssocID="{9B6D44D1-1D29-47DA-844E-C57114FA1E9D}" presName="LevelTwoTextNode" presStyleLbl="node4" presStyleIdx="1" presStyleCnt="25" custScaleX="1811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4114591-EBAD-4CB2-A24A-23D1193273FC}" type="pres">
      <dgm:prSet presAssocID="{9B6D44D1-1D29-47DA-844E-C57114FA1E9D}" presName="level3hierChild" presStyleCnt="0"/>
      <dgm:spPr/>
      <dgm:t>
        <a:bodyPr/>
        <a:lstStyle/>
        <a:p>
          <a:endParaRPr lang="fr-FR"/>
        </a:p>
      </dgm:t>
    </dgm:pt>
    <dgm:pt modelId="{74140B8B-4261-409F-A7DD-39DAFA943D81}" type="pres">
      <dgm:prSet presAssocID="{2DCED13A-9705-4A74-AC68-EF4156091D51}" presName="conn2-1" presStyleLbl="parChTrans1D4" presStyleIdx="2" presStyleCnt="25"/>
      <dgm:spPr/>
      <dgm:t>
        <a:bodyPr/>
        <a:lstStyle/>
        <a:p>
          <a:endParaRPr lang="fr-FR"/>
        </a:p>
      </dgm:t>
    </dgm:pt>
    <dgm:pt modelId="{801C8361-A58B-469E-8873-489AB778AC45}" type="pres">
      <dgm:prSet presAssocID="{2DCED13A-9705-4A74-AC68-EF4156091D51}" presName="connTx" presStyleLbl="parChTrans1D4" presStyleIdx="2" presStyleCnt="25"/>
      <dgm:spPr/>
      <dgm:t>
        <a:bodyPr/>
        <a:lstStyle/>
        <a:p>
          <a:endParaRPr lang="fr-FR"/>
        </a:p>
      </dgm:t>
    </dgm:pt>
    <dgm:pt modelId="{C19E85F7-6856-46E0-8E11-0CF64494A942}" type="pres">
      <dgm:prSet presAssocID="{86A66F49-4AE3-43C0-A1CA-628B06D6070D}" presName="root2" presStyleCnt="0"/>
      <dgm:spPr/>
      <dgm:t>
        <a:bodyPr/>
        <a:lstStyle/>
        <a:p>
          <a:endParaRPr lang="fr-FR"/>
        </a:p>
      </dgm:t>
    </dgm:pt>
    <dgm:pt modelId="{D161E2ED-8E39-433D-8369-EB951E2209C5}" type="pres">
      <dgm:prSet presAssocID="{86A66F49-4AE3-43C0-A1CA-628B06D6070D}" presName="LevelTwoTextNode" presStyleLbl="node4" presStyleIdx="2" presStyleCnt="25" custScaleX="1811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9B379D4-8021-4DDE-B57F-95978F386672}" type="pres">
      <dgm:prSet presAssocID="{86A66F49-4AE3-43C0-A1CA-628B06D6070D}" presName="level3hierChild" presStyleCnt="0"/>
      <dgm:spPr/>
      <dgm:t>
        <a:bodyPr/>
        <a:lstStyle/>
        <a:p>
          <a:endParaRPr lang="fr-FR"/>
        </a:p>
      </dgm:t>
    </dgm:pt>
    <dgm:pt modelId="{BD219F18-0F8D-40B4-90E0-F402EF14AB2B}" type="pres">
      <dgm:prSet presAssocID="{694403E3-504E-4CA3-B647-8965CB72808F}" presName="conn2-1" presStyleLbl="parChTrans1D4" presStyleIdx="3" presStyleCnt="25"/>
      <dgm:spPr/>
      <dgm:t>
        <a:bodyPr/>
        <a:lstStyle/>
        <a:p>
          <a:endParaRPr lang="fr-FR"/>
        </a:p>
      </dgm:t>
    </dgm:pt>
    <dgm:pt modelId="{4CCC6530-F78A-4A0D-B867-E23CA408013F}" type="pres">
      <dgm:prSet presAssocID="{694403E3-504E-4CA3-B647-8965CB72808F}" presName="connTx" presStyleLbl="parChTrans1D4" presStyleIdx="3" presStyleCnt="25"/>
      <dgm:spPr/>
      <dgm:t>
        <a:bodyPr/>
        <a:lstStyle/>
        <a:p>
          <a:endParaRPr lang="fr-FR"/>
        </a:p>
      </dgm:t>
    </dgm:pt>
    <dgm:pt modelId="{A53669E2-74AF-4C76-96AA-88FB1C8F19D8}" type="pres">
      <dgm:prSet presAssocID="{56D57345-6581-4EDC-A4C4-88823444AEFF}" presName="root2" presStyleCnt="0"/>
      <dgm:spPr/>
      <dgm:t>
        <a:bodyPr/>
        <a:lstStyle/>
        <a:p>
          <a:endParaRPr lang="fr-FR"/>
        </a:p>
      </dgm:t>
    </dgm:pt>
    <dgm:pt modelId="{79162394-C7EA-4745-864F-08C4279BF4AE}" type="pres">
      <dgm:prSet presAssocID="{56D57345-6581-4EDC-A4C4-88823444AEFF}" presName="LevelTwoTextNode" presStyleLbl="node4" presStyleIdx="3" presStyleCnt="25" custScaleX="1811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A2AC14-D9EA-4585-8B91-48BB0DD2A684}" type="pres">
      <dgm:prSet presAssocID="{56D57345-6581-4EDC-A4C4-88823444AEFF}" presName="level3hierChild" presStyleCnt="0"/>
      <dgm:spPr/>
      <dgm:t>
        <a:bodyPr/>
        <a:lstStyle/>
        <a:p>
          <a:endParaRPr lang="fr-FR"/>
        </a:p>
      </dgm:t>
    </dgm:pt>
    <dgm:pt modelId="{1682DB14-1252-4F59-A2D0-EB78D75874E4}" type="pres">
      <dgm:prSet presAssocID="{70BB75E6-4583-4DAF-885D-2DB453AE247C}" presName="conn2-1" presStyleLbl="parChTrans1D4" presStyleIdx="4" presStyleCnt="25"/>
      <dgm:spPr/>
      <dgm:t>
        <a:bodyPr/>
        <a:lstStyle/>
        <a:p>
          <a:endParaRPr lang="fr-FR"/>
        </a:p>
      </dgm:t>
    </dgm:pt>
    <dgm:pt modelId="{EA1FAE78-6AA1-4246-A7CA-B1E583831187}" type="pres">
      <dgm:prSet presAssocID="{70BB75E6-4583-4DAF-885D-2DB453AE247C}" presName="connTx" presStyleLbl="parChTrans1D4" presStyleIdx="4" presStyleCnt="25"/>
      <dgm:spPr/>
      <dgm:t>
        <a:bodyPr/>
        <a:lstStyle/>
        <a:p>
          <a:endParaRPr lang="fr-FR"/>
        </a:p>
      </dgm:t>
    </dgm:pt>
    <dgm:pt modelId="{AF3ED6C4-BDFB-4FFA-B50C-A1CA89D2145B}" type="pres">
      <dgm:prSet presAssocID="{C0B524A4-5921-4730-A4CB-C60503FD5542}" presName="root2" presStyleCnt="0"/>
      <dgm:spPr/>
      <dgm:t>
        <a:bodyPr/>
        <a:lstStyle/>
        <a:p>
          <a:endParaRPr lang="fr-FR"/>
        </a:p>
      </dgm:t>
    </dgm:pt>
    <dgm:pt modelId="{F19B1C54-D34B-4247-B497-48AFD3E28138}" type="pres">
      <dgm:prSet presAssocID="{C0B524A4-5921-4730-A4CB-C60503FD5542}" presName="LevelTwoTextNode" presStyleLbl="node4" presStyleIdx="4" presStyleCnt="25" custScaleX="138307" custLinFactNeighborX="-59632" custLinFactNeighborY="-1158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C29BB62-0B96-4949-90A0-BBC791C0F2A0}" type="pres">
      <dgm:prSet presAssocID="{C0B524A4-5921-4730-A4CB-C60503FD5542}" presName="level3hierChild" presStyleCnt="0"/>
      <dgm:spPr/>
      <dgm:t>
        <a:bodyPr/>
        <a:lstStyle/>
        <a:p>
          <a:endParaRPr lang="fr-FR"/>
        </a:p>
      </dgm:t>
    </dgm:pt>
    <dgm:pt modelId="{829E8A9E-F18A-4817-9FB6-58005FCC93A1}" type="pres">
      <dgm:prSet presAssocID="{A903EB1D-8A81-439C-94DC-13F04F7CE293}" presName="conn2-1" presStyleLbl="parChTrans1D4" presStyleIdx="5" presStyleCnt="25"/>
      <dgm:spPr/>
      <dgm:t>
        <a:bodyPr/>
        <a:lstStyle/>
        <a:p>
          <a:endParaRPr lang="fr-FR"/>
        </a:p>
      </dgm:t>
    </dgm:pt>
    <dgm:pt modelId="{D16A782A-AC2F-434B-9EF4-64F36B6D1BDB}" type="pres">
      <dgm:prSet presAssocID="{A903EB1D-8A81-439C-94DC-13F04F7CE293}" presName="connTx" presStyleLbl="parChTrans1D4" presStyleIdx="5" presStyleCnt="25"/>
      <dgm:spPr/>
      <dgm:t>
        <a:bodyPr/>
        <a:lstStyle/>
        <a:p>
          <a:endParaRPr lang="fr-FR"/>
        </a:p>
      </dgm:t>
    </dgm:pt>
    <dgm:pt modelId="{C7DA7F49-4E4C-4B4A-B535-237E0F867EFA}" type="pres">
      <dgm:prSet presAssocID="{FFF9C285-A3EB-48A0-9703-1F65C5F9218C}" presName="root2" presStyleCnt="0"/>
      <dgm:spPr/>
      <dgm:t>
        <a:bodyPr/>
        <a:lstStyle/>
        <a:p>
          <a:endParaRPr lang="fr-FR"/>
        </a:p>
      </dgm:t>
    </dgm:pt>
    <dgm:pt modelId="{0B5B114F-7CBD-4286-87CB-86DB46108583}" type="pres">
      <dgm:prSet presAssocID="{FFF9C285-A3EB-48A0-9703-1F65C5F9218C}" presName="LevelTwoTextNode" presStyleLbl="node4" presStyleIdx="5" presStyleCnt="25" custScaleX="1811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B5BF5AB-ACDC-40F4-8AE1-3D51FC7A0556}" type="pres">
      <dgm:prSet presAssocID="{FFF9C285-A3EB-48A0-9703-1F65C5F9218C}" presName="level3hierChild" presStyleCnt="0"/>
      <dgm:spPr/>
      <dgm:t>
        <a:bodyPr/>
        <a:lstStyle/>
        <a:p>
          <a:endParaRPr lang="fr-FR"/>
        </a:p>
      </dgm:t>
    </dgm:pt>
    <dgm:pt modelId="{5FDDF886-9B19-4624-AF6F-9C82690DEC0B}" type="pres">
      <dgm:prSet presAssocID="{7297F37A-A02D-4C93-952E-62611C2BF86E}" presName="conn2-1" presStyleLbl="parChTrans1D4" presStyleIdx="6" presStyleCnt="25"/>
      <dgm:spPr/>
      <dgm:t>
        <a:bodyPr/>
        <a:lstStyle/>
        <a:p>
          <a:endParaRPr lang="fr-FR"/>
        </a:p>
      </dgm:t>
    </dgm:pt>
    <dgm:pt modelId="{5CB53396-433C-4199-9D88-19367154C8F0}" type="pres">
      <dgm:prSet presAssocID="{7297F37A-A02D-4C93-952E-62611C2BF86E}" presName="connTx" presStyleLbl="parChTrans1D4" presStyleIdx="6" presStyleCnt="25"/>
      <dgm:spPr/>
      <dgm:t>
        <a:bodyPr/>
        <a:lstStyle/>
        <a:p>
          <a:endParaRPr lang="fr-FR"/>
        </a:p>
      </dgm:t>
    </dgm:pt>
    <dgm:pt modelId="{FA77C319-104F-4C56-AEFF-186D54B9831A}" type="pres">
      <dgm:prSet presAssocID="{798889A3-7C40-486F-87F0-06F49E6DE7AA}" presName="root2" presStyleCnt="0"/>
      <dgm:spPr/>
      <dgm:t>
        <a:bodyPr/>
        <a:lstStyle/>
        <a:p>
          <a:endParaRPr lang="fr-FR"/>
        </a:p>
      </dgm:t>
    </dgm:pt>
    <dgm:pt modelId="{CAAE3443-BC27-4A7D-91CA-8482E6C39859}" type="pres">
      <dgm:prSet presAssocID="{798889A3-7C40-486F-87F0-06F49E6DE7AA}" presName="LevelTwoTextNode" presStyleLbl="node4" presStyleIdx="6" presStyleCnt="25" custScaleX="1811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DE39B6E-E43B-40C7-91A9-468A3DA38396}" type="pres">
      <dgm:prSet presAssocID="{798889A3-7C40-486F-87F0-06F49E6DE7AA}" presName="level3hierChild" presStyleCnt="0"/>
      <dgm:spPr/>
      <dgm:t>
        <a:bodyPr/>
        <a:lstStyle/>
        <a:p>
          <a:endParaRPr lang="fr-FR"/>
        </a:p>
      </dgm:t>
    </dgm:pt>
    <dgm:pt modelId="{5A00C8A0-464B-4559-9ED4-6257F07ED4E9}" type="pres">
      <dgm:prSet presAssocID="{CB103299-B61E-494A-A77C-EFD92012EFA7}" presName="conn2-1" presStyleLbl="parChTrans1D4" presStyleIdx="7" presStyleCnt="25"/>
      <dgm:spPr/>
      <dgm:t>
        <a:bodyPr/>
        <a:lstStyle/>
        <a:p>
          <a:endParaRPr lang="fr-FR"/>
        </a:p>
      </dgm:t>
    </dgm:pt>
    <dgm:pt modelId="{31659597-4D65-490F-888F-521022FF45E0}" type="pres">
      <dgm:prSet presAssocID="{CB103299-B61E-494A-A77C-EFD92012EFA7}" presName="connTx" presStyleLbl="parChTrans1D4" presStyleIdx="7" presStyleCnt="25"/>
      <dgm:spPr/>
      <dgm:t>
        <a:bodyPr/>
        <a:lstStyle/>
        <a:p>
          <a:endParaRPr lang="fr-FR"/>
        </a:p>
      </dgm:t>
    </dgm:pt>
    <dgm:pt modelId="{230FCD2D-8352-44FE-A71B-35C282F59B10}" type="pres">
      <dgm:prSet presAssocID="{099AA80B-A4A9-4655-A6B6-4EE1F83AA92F}" presName="root2" presStyleCnt="0"/>
      <dgm:spPr/>
      <dgm:t>
        <a:bodyPr/>
        <a:lstStyle/>
        <a:p>
          <a:endParaRPr lang="fr-FR"/>
        </a:p>
      </dgm:t>
    </dgm:pt>
    <dgm:pt modelId="{C79D96AA-D928-41E1-9824-7D6A947FC2D6}" type="pres">
      <dgm:prSet presAssocID="{099AA80B-A4A9-4655-A6B6-4EE1F83AA92F}" presName="LevelTwoTextNode" presStyleLbl="node4" presStyleIdx="7" presStyleCnt="25" custScaleX="1811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FE8653-21B7-4A0E-B0CF-57149138FFDF}" type="pres">
      <dgm:prSet presAssocID="{099AA80B-A4A9-4655-A6B6-4EE1F83AA92F}" presName="level3hierChild" presStyleCnt="0"/>
      <dgm:spPr/>
      <dgm:t>
        <a:bodyPr/>
        <a:lstStyle/>
        <a:p>
          <a:endParaRPr lang="fr-FR"/>
        </a:p>
      </dgm:t>
    </dgm:pt>
    <dgm:pt modelId="{ACFD81EA-8685-4E9A-83D3-DB0AC86CF177}" type="pres">
      <dgm:prSet presAssocID="{F506C133-B134-4079-B1A5-B2EDED71FF7D}" presName="conn2-1" presStyleLbl="parChTrans1D4" presStyleIdx="8" presStyleCnt="25"/>
      <dgm:spPr/>
      <dgm:t>
        <a:bodyPr/>
        <a:lstStyle/>
        <a:p>
          <a:endParaRPr lang="fr-FR"/>
        </a:p>
      </dgm:t>
    </dgm:pt>
    <dgm:pt modelId="{71A01DF9-BC9A-4E5E-8C50-B27926718375}" type="pres">
      <dgm:prSet presAssocID="{F506C133-B134-4079-B1A5-B2EDED71FF7D}" presName="connTx" presStyleLbl="parChTrans1D4" presStyleIdx="8" presStyleCnt="25"/>
      <dgm:spPr/>
      <dgm:t>
        <a:bodyPr/>
        <a:lstStyle/>
        <a:p>
          <a:endParaRPr lang="fr-FR"/>
        </a:p>
      </dgm:t>
    </dgm:pt>
    <dgm:pt modelId="{3366C717-1CA9-40C4-A3B0-5803B1390691}" type="pres">
      <dgm:prSet presAssocID="{24562E28-7109-49D1-9A5E-6CF87870ABC2}" presName="root2" presStyleCnt="0"/>
      <dgm:spPr/>
      <dgm:t>
        <a:bodyPr/>
        <a:lstStyle/>
        <a:p>
          <a:endParaRPr lang="fr-FR"/>
        </a:p>
      </dgm:t>
    </dgm:pt>
    <dgm:pt modelId="{AA4AD1BB-6AF3-49C1-9C12-C25B3C75F8F0}" type="pres">
      <dgm:prSet presAssocID="{24562E28-7109-49D1-9A5E-6CF87870ABC2}" presName="LevelTwoTextNode" presStyleLbl="node4" presStyleIdx="8" presStyleCnt="25" custScaleX="138307" custLinFactNeighborX="-48413" custLinFactNeighborY="-2002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A9817E-8ABF-404C-AFAA-5B9A36C0AED0}" type="pres">
      <dgm:prSet presAssocID="{24562E28-7109-49D1-9A5E-6CF87870ABC2}" presName="level3hierChild" presStyleCnt="0"/>
      <dgm:spPr/>
      <dgm:t>
        <a:bodyPr/>
        <a:lstStyle/>
        <a:p>
          <a:endParaRPr lang="fr-FR"/>
        </a:p>
      </dgm:t>
    </dgm:pt>
    <dgm:pt modelId="{47954EC3-E606-48A4-AAAC-5BEF7DB137F4}" type="pres">
      <dgm:prSet presAssocID="{DF766553-52E6-402D-9A6D-C62E86B6BD27}" presName="conn2-1" presStyleLbl="parChTrans1D4" presStyleIdx="9" presStyleCnt="25"/>
      <dgm:spPr/>
      <dgm:t>
        <a:bodyPr/>
        <a:lstStyle/>
        <a:p>
          <a:endParaRPr lang="fr-FR"/>
        </a:p>
      </dgm:t>
    </dgm:pt>
    <dgm:pt modelId="{C9313681-E8F1-4345-A7A1-0F4B907F4B91}" type="pres">
      <dgm:prSet presAssocID="{DF766553-52E6-402D-9A6D-C62E86B6BD27}" presName="connTx" presStyleLbl="parChTrans1D4" presStyleIdx="9" presStyleCnt="25"/>
      <dgm:spPr/>
      <dgm:t>
        <a:bodyPr/>
        <a:lstStyle/>
        <a:p>
          <a:endParaRPr lang="fr-FR"/>
        </a:p>
      </dgm:t>
    </dgm:pt>
    <dgm:pt modelId="{A3B10D68-ECA0-4BA4-A81F-48A0192F0EA9}" type="pres">
      <dgm:prSet presAssocID="{AFBF5FB1-72F6-443C-A38F-8B21CF72B4BA}" presName="root2" presStyleCnt="0"/>
      <dgm:spPr/>
      <dgm:t>
        <a:bodyPr/>
        <a:lstStyle/>
        <a:p>
          <a:endParaRPr lang="fr-FR"/>
        </a:p>
      </dgm:t>
    </dgm:pt>
    <dgm:pt modelId="{53CAA2D2-FFAA-495A-B4F4-AD368C1B2492}" type="pres">
      <dgm:prSet presAssocID="{AFBF5FB1-72F6-443C-A38F-8B21CF72B4BA}" presName="LevelTwoTextNode" presStyleLbl="node4" presStyleIdx="9" presStyleCnt="25" custScaleX="1811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EF4326-32EC-4A0C-A104-C9DC29B0A4C3}" type="pres">
      <dgm:prSet presAssocID="{AFBF5FB1-72F6-443C-A38F-8B21CF72B4BA}" presName="level3hierChild" presStyleCnt="0"/>
      <dgm:spPr/>
      <dgm:t>
        <a:bodyPr/>
        <a:lstStyle/>
        <a:p>
          <a:endParaRPr lang="fr-FR"/>
        </a:p>
      </dgm:t>
    </dgm:pt>
    <dgm:pt modelId="{FD7B2C02-BDB5-41A2-A431-E3B26F4F941C}" type="pres">
      <dgm:prSet presAssocID="{F5FC8C3C-A1F9-4346-938F-AE47D5ED8ED5}" presName="conn2-1" presStyleLbl="parChTrans1D4" presStyleIdx="10" presStyleCnt="25"/>
      <dgm:spPr/>
      <dgm:t>
        <a:bodyPr/>
        <a:lstStyle/>
        <a:p>
          <a:endParaRPr lang="fr-FR"/>
        </a:p>
      </dgm:t>
    </dgm:pt>
    <dgm:pt modelId="{FA79D323-732C-45C5-BC70-A436EEE96012}" type="pres">
      <dgm:prSet presAssocID="{F5FC8C3C-A1F9-4346-938F-AE47D5ED8ED5}" presName="connTx" presStyleLbl="parChTrans1D4" presStyleIdx="10" presStyleCnt="25"/>
      <dgm:spPr/>
      <dgm:t>
        <a:bodyPr/>
        <a:lstStyle/>
        <a:p>
          <a:endParaRPr lang="fr-FR"/>
        </a:p>
      </dgm:t>
    </dgm:pt>
    <dgm:pt modelId="{70448ACF-C689-4A13-9FE2-9BAAABB96D00}" type="pres">
      <dgm:prSet presAssocID="{721831DC-379D-4EA7-9DFE-395C481B967F}" presName="root2" presStyleCnt="0"/>
      <dgm:spPr/>
      <dgm:t>
        <a:bodyPr/>
        <a:lstStyle/>
        <a:p>
          <a:endParaRPr lang="fr-FR"/>
        </a:p>
      </dgm:t>
    </dgm:pt>
    <dgm:pt modelId="{7AE9AE6E-B804-49E0-9D7D-C292F6CFFE82}" type="pres">
      <dgm:prSet presAssocID="{721831DC-379D-4EA7-9DFE-395C481B967F}" presName="LevelTwoTextNode" presStyleLbl="node4" presStyleIdx="10" presStyleCnt="25" custScaleX="1811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8F77FB1-0534-4822-9442-5C3AE9060308}" type="pres">
      <dgm:prSet presAssocID="{721831DC-379D-4EA7-9DFE-395C481B967F}" presName="level3hierChild" presStyleCnt="0"/>
      <dgm:spPr/>
      <dgm:t>
        <a:bodyPr/>
        <a:lstStyle/>
        <a:p>
          <a:endParaRPr lang="fr-FR"/>
        </a:p>
      </dgm:t>
    </dgm:pt>
    <dgm:pt modelId="{BDD04F51-D104-438A-A4A5-DEA86AA7C145}" type="pres">
      <dgm:prSet presAssocID="{99EF7360-9863-4A10-B1E5-0D1D45EA624E}" presName="conn2-1" presStyleLbl="parChTrans1D4" presStyleIdx="11" presStyleCnt="25"/>
      <dgm:spPr/>
      <dgm:t>
        <a:bodyPr/>
        <a:lstStyle/>
        <a:p>
          <a:endParaRPr lang="fr-FR"/>
        </a:p>
      </dgm:t>
    </dgm:pt>
    <dgm:pt modelId="{E456DC70-238F-4306-8A46-79864D5AE0AA}" type="pres">
      <dgm:prSet presAssocID="{99EF7360-9863-4A10-B1E5-0D1D45EA624E}" presName="connTx" presStyleLbl="parChTrans1D4" presStyleIdx="11" presStyleCnt="25"/>
      <dgm:spPr/>
      <dgm:t>
        <a:bodyPr/>
        <a:lstStyle/>
        <a:p>
          <a:endParaRPr lang="fr-FR"/>
        </a:p>
      </dgm:t>
    </dgm:pt>
    <dgm:pt modelId="{FD647B12-7D90-4553-A2D4-ACB74AB457D8}" type="pres">
      <dgm:prSet presAssocID="{A68BCBFB-413C-43CB-A49B-4CA75982AD10}" presName="root2" presStyleCnt="0"/>
      <dgm:spPr/>
      <dgm:t>
        <a:bodyPr/>
        <a:lstStyle/>
        <a:p>
          <a:endParaRPr lang="fr-FR"/>
        </a:p>
      </dgm:t>
    </dgm:pt>
    <dgm:pt modelId="{6F5FDFDF-27E5-4A91-AF1E-36E85712A23C}" type="pres">
      <dgm:prSet presAssocID="{A68BCBFB-413C-43CB-A49B-4CA75982AD10}" presName="LevelTwoTextNode" presStyleLbl="node4" presStyleIdx="11" presStyleCnt="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8505E1-E074-48FF-9B16-702DFD0F27DB}" type="pres">
      <dgm:prSet presAssocID="{A68BCBFB-413C-43CB-A49B-4CA75982AD10}" presName="level3hierChild" presStyleCnt="0"/>
      <dgm:spPr/>
      <dgm:t>
        <a:bodyPr/>
        <a:lstStyle/>
        <a:p>
          <a:endParaRPr lang="fr-FR"/>
        </a:p>
      </dgm:t>
    </dgm:pt>
    <dgm:pt modelId="{A7BA7D81-80EC-4C81-9025-DC7A17B6BC84}" type="pres">
      <dgm:prSet presAssocID="{628CB620-146C-4EAB-81D3-FC86DE8C1827}" presName="conn2-1" presStyleLbl="parChTrans1D4" presStyleIdx="12" presStyleCnt="25"/>
      <dgm:spPr/>
      <dgm:t>
        <a:bodyPr/>
        <a:lstStyle/>
        <a:p>
          <a:endParaRPr lang="fr-FR"/>
        </a:p>
      </dgm:t>
    </dgm:pt>
    <dgm:pt modelId="{87DEEF07-A36B-40BB-A13B-AA45148A93FF}" type="pres">
      <dgm:prSet presAssocID="{628CB620-146C-4EAB-81D3-FC86DE8C1827}" presName="connTx" presStyleLbl="parChTrans1D4" presStyleIdx="12" presStyleCnt="25"/>
      <dgm:spPr/>
      <dgm:t>
        <a:bodyPr/>
        <a:lstStyle/>
        <a:p>
          <a:endParaRPr lang="fr-FR"/>
        </a:p>
      </dgm:t>
    </dgm:pt>
    <dgm:pt modelId="{C92F18FB-83ED-44BA-9FFD-3B7D677D1EAB}" type="pres">
      <dgm:prSet presAssocID="{78693793-DD2D-44FE-9619-80E998BFFB4F}" presName="root2" presStyleCnt="0"/>
      <dgm:spPr/>
      <dgm:t>
        <a:bodyPr/>
        <a:lstStyle/>
        <a:p>
          <a:endParaRPr lang="fr-FR"/>
        </a:p>
      </dgm:t>
    </dgm:pt>
    <dgm:pt modelId="{63B8233F-9220-47DB-A53A-A99B034F4D7B}" type="pres">
      <dgm:prSet presAssocID="{78693793-DD2D-44FE-9619-80E998BFFB4F}" presName="LevelTwoTextNode" presStyleLbl="node4" presStyleIdx="12" presStyleCnt="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2E9E454-0DBC-4E70-ADB3-96216E2A13BF}" type="pres">
      <dgm:prSet presAssocID="{78693793-DD2D-44FE-9619-80E998BFFB4F}" presName="level3hierChild" presStyleCnt="0"/>
      <dgm:spPr/>
      <dgm:t>
        <a:bodyPr/>
        <a:lstStyle/>
        <a:p>
          <a:endParaRPr lang="fr-FR"/>
        </a:p>
      </dgm:t>
    </dgm:pt>
    <dgm:pt modelId="{FB9E9814-C06E-4AC0-B474-5DD6D197A9E4}" type="pres">
      <dgm:prSet presAssocID="{97EA0065-1CDE-4271-BCC0-3BC6DC7DBD9F}" presName="conn2-1" presStyleLbl="parChTrans1D4" presStyleIdx="13" presStyleCnt="25"/>
      <dgm:spPr/>
      <dgm:t>
        <a:bodyPr/>
        <a:lstStyle/>
        <a:p>
          <a:endParaRPr lang="fr-FR"/>
        </a:p>
      </dgm:t>
    </dgm:pt>
    <dgm:pt modelId="{F6C9D0FC-0CF4-4EED-85B9-AFFC7D9282C1}" type="pres">
      <dgm:prSet presAssocID="{97EA0065-1CDE-4271-BCC0-3BC6DC7DBD9F}" presName="connTx" presStyleLbl="parChTrans1D4" presStyleIdx="13" presStyleCnt="25"/>
      <dgm:spPr/>
      <dgm:t>
        <a:bodyPr/>
        <a:lstStyle/>
        <a:p>
          <a:endParaRPr lang="fr-FR"/>
        </a:p>
      </dgm:t>
    </dgm:pt>
    <dgm:pt modelId="{1A864C67-43D2-4A35-879F-957401BE22E0}" type="pres">
      <dgm:prSet presAssocID="{EBA02757-BD06-4A21-A36E-AB1159DD0B91}" presName="root2" presStyleCnt="0"/>
      <dgm:spPr/>
      <dgm:t>
        <a:bodyPr/>
        <a:lstStyle/>
        <a:p>
          <a:endParaRPr lang="fr-FR"/>
        </a:p>
      </dgm:t>
    </dgm:pt>
    <dgm:pt modelId="{F3826749-21A0-4D3F-99A4-3FCA51A7BBFB}" type="pres">
      <dgm:prSet presAssocID="{EBA02757-BD06-4A21-A36E-AB1159DD0B91}" presName="LevelTwoTextNode" presStyleLbl="node4" presStyleIdx="13" presStyleCnt="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E19939D-ABD0-4094-918E-329E9D5626DE}" type="pres">
      <dgm:prSet presAssocID="{EBA02757-BD06-4A21-A36E-AB1159DD0B91}" presName="level3hierChild" presStyleCnt="0"/>
      <dgm:spPr/>
      <dgm:t>
        <a:bodyPr/>
        <a:lstStyle/>
        <a:p>
          <a:endParaRPr lang="fr-FR"/>
        </a:p>
      </dgm:t>
    </dgm:pt>
    <dgm:pt modelId="{F163B346-C3DB-4C4D-9CB4-A526AB21C184}" type="pres">
      <dgm:prSet presAssocID="{CBB213E2-9E53-4225-9A66-1AC84461A7E1}" presName="conn2-1" presStyleLbl="parChTrans1D4" presStyleIdx="14" presStyleCnt="25"/>
      <dgm:spPr/>
      <dgm:t>
        <a:bodyPr/>
        <a:lstStyle/>
        <a:p>
          <a:endParaRPr lang="fr-FR"/>
        </a:p>
      </dgm:t>
    </dgm:pt>
    <dgm:pt modelId="{82D06E2F-E286-4A80-A7DD-10C0D2E23303}" type="pres">
      <dgm:prSet presAssocID="{CBB213E2-9E53-4225-9A66-1AC84461A7E1}" presName="connTx" presStyleLbl="parChTrans1D4" presStyleIdx="14" presStyleCnt="25"/>
      <dgm:spPr/>
      <dgm:t>
        <a:bodyPr/>
        <a:lstStyle/>
        <a:p>
          <a:endParaRPr lang="fr-FR"/>
        </a:p>
      </dgm:t>
    </dgm:pt>
    <dgm:pt modelId="{EFFDE1F2-2F2E-4789-91D3-8DE72152D11F}" type="pres">
      <dgm:prSet presAssocID="{126FED51-54DA-44DD-AB3D-2721E1584856}" presName="root2" presStyleCnt="0"/>
      <dgm:spPr/>
      <dgm:t>
        <a:bodyPr/>
        <a:lstStyle/>
        <a:p>
          <a:endParaRPr lang="fr-FR"/>
        </a:p>
      </dgm:t>
    </dgm:pt>
    <dgm:pt modelId="{5B7B9F8F-9E87-4F2F-8C1F-E823E4D62A5A}" type="pres">
      <dgm:prSet presAssocID="{126FED51-54DA-44DD-AB3D-2721E1584856}" presName="LevelTwoTextNode" presStyleLbl="node4" presStyleIdx="14" presStyleCnt="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B545411-B8E6-48AB-A4EE-EBF6497946A6}" type="pres">
      <dgm:prSet presAssocID="{126FED51-54DA-44DD-AB3D-2721E1584856}" presName="level3hierChild" presStyleCnt="0"/>
      <dgm:spPr/>
      <dgm:t>
        <a:bodyPr/>
        <a:lstStyle/>
        <a:p>
          <a:endParaRPr lang="fr-FR"/>
        </a:p>
      </dgm:t>
    </dgm:pt>
    <dgm:pt modelId="{8A4CE743-E920-438F-ABF5-F36D1C0CDDE4}" type="pres">
      <dgm:prSet presAssocID="{9CC0A18D-F3E7-4BD7-9C66-F8C9882A4438}" presName="conn2-1" presStyleLbl="parChTrans1D4" presStyleIdx="15" presStyleCnt="25"/>
      <dgm:spPr/>
      <dgm:t>
        <a:bodyPr/>
        <a:lstStyle/>
        <a:p>
          <a:endParaRPr lang="fr-FR"/>
        </a:p>
      </dgm:t>
    </dgm:pt>
    <dgm:pt modelId="{A6A482C6-B911-47D3-A8E5-63B5D805A8C9}" type="pres">
      <dgm:prSet presAssocID="{9CC0A18D-F3E7-4BD7-9C66-F8C9882A4438}" presName="connTx" presStyleLbl="parChTrans1D4" presStyleIdx="15" presStyleCnt="25"/>
      <dgm:spPr/>
      <dgm:t>
        <a:bodyPr/>
        <a:lstStyle/>
        <a:p>
          <a:endParaRPr lang="fr-FR"/>
        </a:p>
      </dgm:t>
    </dgm:pt>
    <dgm:pt modelId="{1AB8DA2E-B3D0-429C-B616-D58004BEFA82}" type="pres">
      <dgm:prSet presAssocID="{6E7063FA-DDD1-4E4E-A5F1-B870FC29A898}" presName="root2" presStyleCnt="0"/>
      <dgm:spPr/>
      <dgm:t>
        <a:bodyPr/>
        <a:lstStyle/>
        <a:p>
          <a:endParaRPr lang="fr-FR"/>
        </a:p>
      </dgm:t>
    </dgm:pt>
    <dgm:pt modelId="{BF5A370A-62A2-46F3-A168-5CC5971E5117}" type="pres">
      <dgm:prSet presAssocID="{6E7063FA-DDD1-4E4E-A5F1-B870FC29A898}" presName="LevelTwoTextNode" presStyleLbl="node4" presStyleIdx="15" presStyleCnt="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9826357-F5DB-4CB7-A4B5-3D538E10C076}" type="pres">
      <dgm:prSet presAssocID="{6E7063FA-DDD1-4E4E-A5F1-B870FC29A898}" presName="level3hierChild" presStyleCnt="0"/>
      <dgm:spPr/>
      <dgm:t>
        <a:bodyPr/>
        <a:lstStyle/>
        <a:p>
          <a:endParaRPr lang="fr-FR"/>
        </a:p>
      </dgm:t>
    </dgm:pt>
    <dgm:pt modelId="{8CACD3C7-8D11-4B5B-BFD3-0A9573B07336}" type="pres">
      <dgm:prSet presAssocID="{7126AF8F-5870-45D5-B414-35186881FDBB}" presName="conn2-1" presStyleLbl="parChTrans1D4" presStyleIdx="16" presStyleCnt="25"/>
      <dgm:spPr/>
      <dgm:t>
        <a:bodyPr/>
        <a:lstStyle/>
        <a:p>
          <a:endParaRPr lang="fr-FR"/>
        </a:p>
      </dgm:t>
    </dgm:pt>
    <dgm:pt modelId="{9919F5FB-BB22-45A7-A860-4A5A324154E5}" type="pres">
      <dgm:prSet presAssocID="{7126AF8F-5870-45D5-B414-35186881FDBB}" presName="connTx" presStyleLbl="parChTrans1D4" presStyleIdx="16" presStyleCnt="25"/>
      <dgm:spPr/>
      <dgm:t>
        <a:bodyPr/>
        <a:lstStyle/>
        <a:p>
          <a:endParaRPr lang="fr-FR"/>
        </a:p>
      </dgm:t>
    </dgm:pt>
    <dgm:pt modelId="{2F06BD98-6A2E-47A2-9AD3-AD550634BC87}" type="pres">
      <dgm:prSet presAssocID="{8484699E-EB22-41CC-A763-0D95ECCC6679}" presName="root2" presStyleCnt="0"/>
      <dgm:spPr/>
      <dgm:t>
        <a:bodyPr/>
        <a:lstStyle/>
        <a:p>
          <a:endParaRPr lang="fr-FR"/>
        </a:p>
      </dgm:t>
    </dgm:pt>
    <dgm:pt modelId="{A10DE145-AD8C-4608-A627-9BFB4855FC2E}" type="pres">
      <dgm:prSet presAssocID="{8484699E-EB22-41CC-A763-0D95ECCC6679}" presName="LevelTwoTextNode" presStyleLbl="node4" presStyleIdx="16" presStyleCnt="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9D27922-675D-4632-9B3A-28FEC46FE9EC}" type="pres">
      <dgm:prSet presAssocID="{8484699E-EB22-41CC-A763-0D95ECCC6679}" presName="level3hierChild" presStyleCnt="0"/>
      <dgm:spPr/>
      <dgm:t>
        <a:bodyPr/>
        <a:lstStyle/>
        <a:p>
          <a:endParaRPr lang="fr-FR"/>
        </a:p>
      </dgm:t>
    </dgm:pt>
    <dgm:pt modelId="{80A1367A-AED9-4C36-9597-36309D7592E9}" type="pres">
      <dgm:prSet presAssocID="{C4A9E1EC-9F10-4113-AF92-89360628CC4F}" presName="conn2-1" presStyleLbl="parChTrans1D4" presStyleIdx="17" presStyleCnt="25"/>
      <dgm:spPr/>
      <dgm:t>
        <a:bodyPr/>
        <a:lstStyle/>
        <a:p>
          <a:endParaRPr lang="fr-FR"/>
        </a:p>
      </dgm:t>
    </dgm:pt>
    <dgm:pt modelId="{54C73F6C-4AE8-4658-9FA4-84C2CA063D92}" type="pres">
      <dgm:prSet presAssocID="{C4A9E1EC-9F10-4113-AF92-89360628CC4F}" presName="connTx" presStyleLbl="parChTrans1D4" presStyleIdx="17" presStyleCnt="25"/>
      <dgm:spPr/>
      <dgm:t>
        <a:bodyPr/>
        <a:lstStyle/>
        <a:p>
          <a:endParaRPr lang="fr-FR"/>
        </a:p>
      </dgm:t>
    </dgm:pt>
    <dgm:pt modelId="{31EBB7C8-9841-419A-AFA0-65289CDFDD90}" type="pres">
      <dgm:prSet presAssocID="{B4EC71B0-4E34-47D1-BEA3-C48AB712B312}" presName="root2" presStyleCnt="0"/>
      <dgm:spPr/>
      <dgm:t>
        <a:bodyPr/>
        <a:lstStyle/>
        <a:p>
          <a:endParaRPr lang="fr-FR"/>
        </a:p>
      </dgm:t>
    </dgm:pt>
    <dgm:pt modelId="{122DE40E-CA37-4052-BC01-5460F690FCE9}" type="pres">
      <dgm:prSet presAssocID="{B4EC71B0-4E34-47D1-BEA3-C48AB712B312}" presName="LevelTwoTextNode" presStyleLbl="node4" presStyleIdx="17" presStyleCnt="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0DABCA0-A60E-40C2-827B-5B5B7B89882E}" type="pres">
      <dgm:prSet presAssocID="{B4EC71B0-4E34-47D1-BEA3-C48AB712B312}" presName="level3hierChild" presStyleCnt="0"/>
      <dgm:spPr/>
      <dgm:t>
        <a:bodyPr/>
        <a:lstStyle/>
        <a:p>
          <a:endParaRPr lang="fr-FR"/>
        </a:p>
      </dgm:t>
    </dgm:pt>
    <dgm:pt modelId="{461F33B2-1CBC-408B-8BB7-96524FBBE4A1}" type="pres">
      <dgm:prSet presAssocID="{6E9B1D60-F931-4095-A976-0CB692930AE9}" presName="conn2-1" presStyleLbl="parChTrans1D4" presStyleIdx="18" presStyleCnt="25"/>
      <dgm:spPr/>
      <dgm:t>
        <a:bodyPr/>
        <a:lstStyle/>
        <a:p>
          <a:endParaRPr lang="fr-FR"/>
        </a:p>
      </dgm:t>
    </dgm:pt>
    <dgm:pt modelId="{416D403E-3E79-4A0B-9C9C-CEFF4798469C}" type="pres">
      <dgm:prSet presAssocID="{6E9B1D60-F931-4095-A976-0CB692930AE9}" presName="connTx" presStyleLbl="parChTrans1D4" presStyleIdx="18" presStyleCnt="25"/>
      <dgm:spPr/>
      <dgm:t>
        <a:bodyPr/>
        <a:lstStyle/>
        <a:p>
          <a:endParaRPr lang="fr-FR"/>
        </a:p>
      </dgm:t>
    </dgm:pt>
    <dgm:pt modelId="{1A279697-D622-4045-8E4F-1B541FA691AB}" type="pres">
      <dgm:prSet presAssocID="{8921BDA5-DB05-4DB4-AE0B-59E354579870}" presName="root2" presStyleCnt="0"/>
      <dgm:spPr/>
      <dgm:t>
        <a:bodyPr/>
        <a:lstStyle/>
        <a:p>
          <a:endParaRPr lang="fr-FR"/>
        </a:p>
      </dgm:t>
    </dgm:pt>
    <dgm:pt modelId="{B37B40BB-FCFC-4B80-995E-79D679B66B51}" type="pres">
      <dgm:prSet presAssocID="{8921BDA5-DB05-4DB4-AE0B-59E354579870}" presName="LevelTwoTextNode" presStyleLbl="node4" presStyleIdx="18" presStyleCnt="25" custScaleX="1811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0CB3401-BCED-4AD2-B941-8BCF419BB0C5}" type="pres">
      <dgm:prSet presAssocID="{8921BDA5-DB05-4DB4-AE0B-59E354579870}" presName="level3hierChild" presStyleCnt="0"/>
      <dgm:spPr/>
      <dgm:t>
        <a:bodyPr/>
        <a:lstStyle/>
        <a:p>
          <a:endParaRPr lang="fr-FR"/>
        </a:p>
      </dgm:t>
    </dgm:pt>
    <dgm:pt modelId="{18A6C4C7-78CC-4553-8695-B93E953C8054}" type="pres">
      <dgm:prSet presAssocID="{E40DC516-0F75-46FE-8B0A-B82255FB37E4}" presName="conn2-1" presStyleLbl="parChTrans1D3" presStyleIdx="1" presStyleCnt="9"/>
      <dgm:spPr/>
      <dgm:t>
        <a:bodyPr/>
        <a:lstStyle/>
        <a:p>
          <a:endParaRPr lang="fr-FR"/>
        </a:p>
      </dgm:t>
    </dgm:pt>
    <dgm:pt modelId="{55587C99-F04B-4CDA-98F6-60308B25A026}" type="pres">
      <dgm:prSet presAssocID="{E40DC516-0F75-46FE-8B0A-B82255FB37E4}" presName="connTx" presStyleLbl="parChTrans1D3" presStyleIdx="1" presStyleCnt="9"/>
      <dgm:spPr/>
      <dgm:t>
        <a:bodyPr/>
        <a:lstStyle/>
        <a:p>
          <a:endParaRPr lang="fr-FR"/>
        </a:p>
      </dgm:t>
    </dgm:pt>
    <dgm:pt modelId="{0F8B1EFA-9594-4E59-BB8B-B6B2137ED719}" type="pres">
      <dgm:prSet presAssocID="{A5489661-5D75-4D12-B89C-DF686C38EEEB}" presName="root2" presStyleCnt="0"/>
      <dgm:spPr/>
      <dgm:t>
        <a:bodyPr/>
        <a:lstStyle/>
        <a:p>
          <a:endParaRPr lang="fr-FR"/>
        </a:p>
      </dgm:t>
    </dgm:pt>
    <dgm:pt modelId="{952E5C0A-B0CD-4EC2-89A8-4244E861A491}" type="pres">
      <dgm:prSet presAssocID="{A5489661-5D75-4D12-B89C-DF686C38EEEB}" presName="LevelTwoTextNode" presStyleLbl="node3" presStyleIdx="1" presStyleCnt="9" custScaleX="160618" custLinFactNeighborX="-91368" custLinFactNeighborY="3146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B044936-5F66-4E84-96A0-04DA6AC990A0}" type="pres">
      <dgm:prSet presAssocID="{A5489661-5D75-4D12-B89C-DF686C38EEEB}" presName="level3hierChild" presStyleCnt="0"/>
      <dgm:spPr/>
      <dgm:t>
        <a:bodyPr/>
        <a:lstStyle/>
        <a:p>
          <a:endParaRPr lang="fr-FR"/>
        </a:p>
      </dgm:t>
    </dgm:pt>
    <dgm:pt modelId="{A9F52C32-9E0D-41A7-B16E-E4798FF8BF86}" type="pres">
      <dgm:prSet presAssocID="{6A929170-3645-4B6E-B991-25802E3A490C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ADF3CF57-0FAD-4AD1-9615-F69B89D55353}" type="pres">
      <dgm:prSet presAssocID="{6A929170-3645-4B6E-B991-25802E3A490C}" presName="connTx" presStyleLbl="parChTrans1D2" presStyleIdx="1" presStyleCnt="3"/>
      <dgm:spPr/>
      <dgm:t>
        <a:bodyPr/>
        <a:lstStyle/>
        <a:p>
          <a:endParaRPr lang="fr-FR"/>
        </a:p>
      </dgm:t>
    </dgm:pt>
    <dgm:pt modelId="{999EDEF9-0920-4B1A-B275-6DF2201377AE}" type="pres">
      <dgm:prSet presAssocID="{9293F193-C743-49AC-95CC-B0DAFEDEB646}" presName="root2" presStyleCnt="0"/>
      <dgm:spPr/>
      <dgm:t>
        <a:bodyPr/>
        <a:lstStyle/>
        <a:p>
          <a:endParaRPr lang="fr-FR"/>
        </a:p>
      </dgm:t>
    </dgm:pt>
    <dgm:pt modelId="{2D5A135D-4DE1-45B9-9C6F-F6D5CC84DB59}" type="pres">
      <dgm:prSet presAssocID="{9293F193-C743-49AC-95CC-B0DAFEDEB646}" presName="LevelTwoTextNode" presStyleLbl="node2" presStyleIdx="1" presStyleCnt="3" custLinFactY="-115519" custLinFactNeighborX="-74895" custLinFactNeighborY="-2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BC6123-3AFB-4B64-9207-16A964BA5C30}" type="pres">
      <dgm:prSet presAssocID="{9293F193-C743-49AC-95CC-B0DAFEDEB646}" presName="level3hierChild" presStyleCnt="0"/>
      <dgm:spPr/>
      <dgm:t>
        <a:bodyPr/>
        <a:lstStyle/>
        <a:p>
          <a:endParaRPr lang="fr-FR"/>
        </a:p>
      </dgm:t>
    </dgm:pt>
    <dgm:pt modelId="{883F15EF-7263-44E8-AAA4-B6421F8E02BC}" type="pres">
      <dgm:prSet presAssocID="{3752A679-033E-4FF6-9A4F-0FB10C64C31D}" presName="conn2-1" presStyleLbl="parChTrans1D3" presStyleIdx="2" presStyleCnt="9"/>
      <dgm:spPr/>
      <dgm:t>
        <a:bodyPr/>
        <a:lstStyle/>
        <a:p>
          <a:endParaRPr lang="fr-FR"/>
        </a:p>
      </dgm:t>
    </dgm:pt>
    <dgm:pt modelId="{2042E09E-A2A7-49A0-A790-4E19FFB166F4}" type="pres">
      <dgm:prSet presAssocID="{3752A679-033E-4FF6-9A4F-0FB10C64C31D}" presName="connTx" presStyleLbl="parChTrans1D3" presStyleIdx="2" presStyleCnt="9"/>
      <dgm:spPr/>
      <dgm:t>
        <a:bodyPr/>
        <a:lstStyle/>
        <a:p>
          <a:endParaRPr lang="fr-FR"/>
        </a:p>
      </dgm:t>
    </dgm:pt>
    <dgm:pt modelId="{5FF056A2-93C8-4688-A2D3-3D0ADEA6C814}" type="pres">
      <dgm:prSet presAssocID="{EDBBB3C6-8748-4DAD-9B9B-84A58B435E7E}" presName="root2" presStyleCnt="0"/>
      <dgm:spPr/>
      <dgm:t>
        <a:bodyPr/>
        <a:lstStyle/>
        <a:p>
          <a:endParaRPr lang="fr-FR"/>
        </a:p>
      </dgm:t>
    </dgm:pt>
    <dgm:pt modelId="{E05774FD-86C3-4972-BE65-8185A5F15456}" type="pres">
      <dgm:prSet presAssocID="{EDBBB3C6-8748-4DAD-9B9B-84A58B435E7E}" presName="LevelTwoTextNode" presStyleLbl="node3" presStyleIdx="2" presStyleCnt="9" custScaleX="144874" custLinFactY="-42479" custLinFactNeighborX="-80150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6B42489-8EE9-4EF4-8FBC-842BF88B5473}" type="pres">
      <dgm:prSet presAssocID="{EDBBB3C6-8748-4DAD-9B9B-84A58B435E7E}" presName="level3hierChild" presStyleCnt="0"/>
      <dgm:spPr/>
      <dgm:t>
        <a:bodyPr/>
        <a:lstStyle/>
        <a:p>
          <a:endParaRPr lang="fr-FR"/>
        </a:p>
      </dgm:t>
    </dgm:pt>
    <dgm:pt modelId="{977C234D-1DAF-4E1D-BC49-240057199B77}" type="pres">
      <dgm:prSet presAssocID="{59F20CF8-23AA-4FEE-A2C9-3D65BCE4792A}" presName="conn2-1" presStyleLbl="parChTrans1D4" presStyleIdx="19" presStyleCnt="25"/>
      <dgm:spPr/>
      <dgm:t>
        <a:bodyPr/>
        <a:lstStyle/>
        <a:p>
          <a:endParaRPr lang="fr-FR"/>
        </a:p>
      </dgm:t>
    </dgm:pt>
    <dgm:pt modelId="{2DDA79C6-2CED-4589-B66B-DC50151AB2AE}" type="pres">
      <dgm:prSet presAssocID="{59F20CF8-23AA-4FEE-A2C9-3D65BCE4792A}" presName="connTx" presStyleLbl="parChTrans1D4" presStyleIdx="19" presStyleCnt="25"/>
      <dgm:spPr/>
      <dgm:t>
        <a:bodyPr/>
        <a:lstStyle/>
        <a:p>
          <a:endParaRPr lang="fr-FR"/>
        </a:p>
      </dgm:t>
    </dgm:pt>
    <dgm:pt modelId="{C0E5187C-4215-456E-A5E9-67CD95B2C0B5}" type="pres">
      <dgm:prSet presAssocID="{9D658152-45F7-41A5-87FC-A55722924E30}" presName="root2" presStyleCnt="0"/>
      <dgm:spPr/>
      <dgm:t>
        <a:bodyPr/>
        <a:lstStyle/>
        <a:p>
          <a:endParaRPr lang="fr-FR"/>
        </a:p>
      </dgm:t>
    </dgm:pt>
    <dgm:pt modelId="{8E9B5674-0FB0-447E-9318-9FA9D4309E06}" type="pres">
      <dgm:prSet presAssocID="{9D658152-45F7-41A5-87FC-A55722924E30}" presName="LevelTwoTextNode" presStyleLbl="node4" presStyleIdx="19" presStyleCnt="25" custScaleX="198585" custLinFactNeighborX="-29190" custLinFactNeighborY="-8589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DC32E43-A6F1-41DE-AEF0-1CB2C63A5720}" type="pres">
      <dgm:prSet presAssocID="{9D658152-45F7-41A5-87FC-A55722924E30}" presName="level3hierChild" presStyleCnt="0"/>
      <dgm:spPr/>
      <dgm:t>
        <a:bodyPr/>
        <a:lstStyle/>
        <a:p>
          <a:endParaRPr lang="fr-FR"/>
        </a:p>
      </dgm:t>
    </dgm:pt>
    <dgm:pt modelId="{B24C4C36-1A87-4E40-91E6-5C0E5021C9F6}" type="pres">
      <dgm:prSet presAssocID="{6F239500-3399-43AF-84CB-60A6E06B5009}" presName="conn2-1" presStyleLbl="parChTrans1D4" presStyleIdx="20" presStyleCnt="25"/>
      <dgm:spPr/>
      <dgm:t>
        <a:bodyPr/>
        <a:lstStyle/>
        <a:p>
          <a:endParaRPr lang="fr-FR"/>
        </a:p>
      </dgm:t>
    </dgm:pt>
    <dgm:pt modelId="{6BDA75AE-8EBC-4936-8BFD-50D10D482B9D}" type="pres">
      <dgm:prSet presAssocID="{6F239500-3399-43AF-84CB-60A6E06B5009}" presName="connTx" presStyleLbl="parChTrans1D4" presStyleIdx="20" presStyleCnt="25"/>
      <dgm:spPr/>
      <dgm:t>
        <a:bodyPr/>
        <a:lstStyle/>
        <a:p>
          <a:endParaRPr lang="fr-FR"/>
        </a:p>
      </dgm:t>
    </dgm:pt>
    <dgm:pt modelId="{2DADDF2D-5A62-4C5C-84D2-BA8B3D4B1E6F}" type="pres">
      <dgm:prSet presAssocID="{D455E1B0-3F1D-40F6-A21A-E2C7CD2F5BD8}" presName="root2" presStyleCnt="0"/>
      <dgm:spPr/>
      <dgm:t>
        <a:bodyPr/>
        <a:lstStyle/>
        <a:p>
          <a:endParaRPr lang="fr-FR"/>
        </a:p>
      </dgm:t>
    </dgm:pt>
    <dgm:pt modelId="{CA53018B-9627-45DE-A218-759A19500DB7}" type="pres">
      <dgm:prSet presAssocID="{D455E1B0-3F1D-40F6-A21A-E2C7CD2F5BD8}" presName="LevelTwoTextNode" presStyleLbl="node4" presStyleIdx="20" presStyleCnt="25" custScaleX="181157" custLinFactNeighborX="-14098" custLinFactNeighborY="784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8A479DA-FA70-4416-9830-CE5EB0534EC3}" type="pres">
      <dgm:prSet presAssocID="{D455E1B0-3F1D-40F6-A21A-E2C7CD2F5BD8}" presName="level3hierChild" presStyleCnt="0"/>
      <dgm:spPr/>
      <dgm:t>
        <a:bodyPr/>
        <a:lstStyle/>
        <a:p>
          <a:endParaRPr lang="fr-FR"/>
        </a:p>
      </dgm:t>
    </dgm:pt>
    <dgm:pt modelId="{F8D6CB2F-11B4-4740-B4C5-3B66C9D5C3D4}" type="pres">
      <dgm:prSet presAssocID="{92FC79BA-C3A1-4C6F-8C8F-896611DD7376}" presName="conn2-1" presStyleLbl="parChTrans1D4" presStyleIdx="21" presStyleCnt="25"/>
      <dgm:spPr/>
      <dgm:t>
        <a:bodyPr/>
        <a:lstStyle/>
        <a:p>
          <a:endParaRPr lang="fr-FR"/>
        </a:p>
      </dgm:t>
    </dgm:pt>
    <dgm:pt modelId="{C196DC80-C61E-47A4-AC03-4E3CCB5434FC}" type="pres">
      <dgm:prSet presAssocID="{92FC79BA-C3A1-4C6F-8C8F-896611DD7376}" presName="connTx" presStyleLbl="parChTrans1D4" presStyleIdx="21" presStyleCnt="25"/>
      <dgm:spPr/>
      <dgm:t>
        <a:bodyPr/>
        <a:lstStyle/>
        <a:p>
          <a:endParaRPr lang="fr-FR"/>
        </a:p>
      </dgm:t>
    </dgm:pt>
    <dgm:pt modelId="{774505B2-F274-42EA-A606-E400F1F6AA60}" type="pres">
      <dgm:prSet presAssocID="{EFB326BF-4945-4CDA-ADDE-030D1EAE6B17}" presName="root2" presStyleCnt="0"/>
      <dgm:spPr/>
      <dgm:t>
        <a:bodyPr/>
        <a:lstStyle/>
        <a:p>
          <a:endParaRPr lang="fr-FR"/>
        </a:p>
      </dgm:t>
    </dgm:pt>
    <dgm:pt modelId="{137EB09D-7832-4701-8B08-BBBACE04BB43}" type="pres">
      <dgm:prSet presAssocID="{EFB326BF-4945-4CDA-ADDE-030D1EAE6B17}" presName="LevelTwoTextNode" presStyleLbl="node4" presStyleIdx="21" presStyleCnt="25" custScaleX="181157" custLinFactNeighborX="-14098" custLinFactNeighborY="784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90D4A2-C4D6-41E2-871F-442EE142F456}" type="pres">
      <dgm:prSet presAssocID="{EFB326BF-4945-4CDA-ADDE-030D1EAE6B17}" presName="level3hierChild" presStyleCnt="0"/>
      <dgm:spPr/>
      <dgm:t>
        <a:bodyPr/>
        <a:lstStyle/>
        <a:p>
          <a:endParaRPr lang="fr-FR"/>
        </a:p>
      </dgm:t>
    </dgm:pt>
    <dgm:pt modelId="{4CB719C2-A99D-4F69-8074-D662F541D5AE}" type="pres">
      <dgm:prSet presAssocID="{12ED5102-C714-48C8-9BF6-D8A363D42866}" presName="conn2-1" presStyleLbl="parChTrans1D4" presStyleIdx="22" presStyleCnt="25"/>
      <dgm:spPr/>
      <dgm:t>
        <a:bodyPr/>
        <a:lstStyle/>
        <a:p>
          <a:endParaRPr lang="fr-FR"/>
        </a:p>
      </dgm:t>
    </dgm:pt>
    <dgm:pt modelId="{6398A491-9EBD-4258-B28D-AB3EE09B8EB5}" type="pres">
      <dgm:prSet presAssocID="{12ED5102-C714-48C8-9BF6-D8A363D42866}" presName="connTx" presStyleLbl="parChTrans1D4" presStyleIdx="22" presStyleCnt="25"/>
      <dgm:spPr/>
      <dgm:t>
        <a:bodyPr/>
        <a:lstStyle/>
        <a:p>
          <a:endParaRPr lang="fr-FR"/>
        </a:p>
      </dgm:t>
    </dgm:pt>
    <dgm:pt modelId="{E05FADAD-E698-4AFF-8612-707207DC946B}" type="pres">
      <dgm:prSet presAssocID="{B03DCA35-640D-4490-BDAC-04F4B79D831E}" presName="root2" presStyleCnt="0"/>
      <dgm:spPr/>
      <dgm:t>
        <a:bodyPr/>
        <a:lstStyle/>
        <a:p>
          <a:endParaRPr lang="fr-FR"/>
        </a:p>
      </dgm:t>
    </dgm:pt>
    <dgm:pt modelId="{BEC5701E-32A0-48EB-9A74-903A5884DF16}" type="pres">
      <dgm:prSet presAssocID="{B03DCA35-640D-4490-BDAC-04F4B79D831E}" presName="LevelTwoTextNode" presStyleLbl="node4" presStyleIdx="22" presStyleCnt="25" custScaleX="181157" custLinFactNeighborX="-14098" custLinFactNeighborY="784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73CBF7-11CC-4ED3-916E-858360F14C09}" type="pres">
      <dgm:prSet presAssocID="{B03DCA35-640D-4490-BDAC-04F4B79D831E}" presName="level3hierChild" presStyleCnt="0"/>
      <dgm:spPr/>
      <dgm:t>
        <a:bodyPr/>
        <a:lstStyle/>
        <a:p>
          <a:endParaRPr lang="fr-FR"/>
        </a:p>
      </dgm:t>
    </dgm:pt>
    <dgm:pt modelId="{D9E61A6C-362D-4167-865D-F41DB54DF499}" type="pres">
      <dgm:prSet presAssocID="{CCBEBF67-F190-4922-B9C0-09494D579D64}" presName="conn2-1" presStyleLbl="parChTrans1D4" presStyleIdx="23" presStyleCnt="25"/>
      <dgm:spPr/>
      <dgm:t>
        <a:bodyPr/>
        <a:lstStyle/>
        <a:p>
          <a:endParaRPr lang="fr-FR"/>
        </a:p>
      </dgm:t>
    </dgm:pt>
    <dgm:pt modelId="{254C44E5-6FFB-40B5-916F-3C45B63319CE}" type="pres">
      <dgm:prSet presAssocID="{CCBEBF67-F190-4922-B9C0-09494D579D64}" presName="connTx" presStyleLbl="parChTrans1D4" presStyleIdx="23" presStyleCnt="25"/>
      <dgm:spPr/>
      <dgm:t>
        <a:bodyPr/>
        <a:lstStyle/>
        <a:p>
          <a:endParaRPr lang="fr-FR"/>
        </a:p>
      </dgm:t>
    </dgm:pt>
    <dgm:pt modelId="{08ED5145-251C-4786-A46C-C5AB71AC4469}" type="pres">
      <dgm:prSet presAssocID="{B9E9B70D-016C-46EE-BB6C-131DDD03C811}" presName="root2" presStyleCnt="0"/>
      <dgm:spPr/>
      <dgm:t>
        <a:bodyPr/>
        <a:lstStyle/>
        <a:p>
          <a:endParaRPr lang="fr-FR"/>
        </a:p>
      </dgm:t>
    </dgm:pt>
    <dgm:pt modelId="{08FFD997-C22D-4FE5-8476-F251A7390C5C}" type="pres">
      <dgm:prSet presAssocID="{B9E9B70D-016C-46EE-BB6C-131DDD03C811}" presName="LevelTwoTextNode" presStyleLbl="node4" presStyleIdx="23" presStyleCnt="25" custScaleX="181157" custLinFactNeighborX="-14098" custLinFactNeighborY="784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6E124E-7302-44B6-82F8-B309D545B2DA}" type="pres">
      <dgm:prSet presAssocID="{B9E9B70D-016C-46EE-BB6C-131DDD03C811}" presName="level3hierChild" presStyleCnt="0"/>
      <dgm:spPr/>
      <dgm:t>
        <a:bodyPr/>
        <a:lstStyle/>
        <a:p>
          <a:endParaRPr lang="fr-FR"/>
        </a:p>
      </dgm:t>
    </dgm:pt>
    <dgm:pt modelId="{486A8842-9797-4CE9-9247-E71AC772E01F}" type="pres">
      <dgm:prSet presAssocID="{0C42916C-171E-4B66-A23F-87922D6526F3}" presName="conn2-1" presStyleLbl="parChTrans1D4" presStyleIdx="24" presStyleCnt="25"/>
      <dgm:spPr/>
      <dgm:t>
        <a:bodyPr/>
        <a:lstStyle/>
        <a:p>
          <a:endParaRPr lang="fr-FR"/>
        </a:p>
      </dgm:t>
    </dgm:pt>
    <dgm:pt modelId="{9C519356-26DB-487B-9EF5-47C3219CE74F}" type="pres">
      <dgm:prSet presAssocID="{0C42916C-171E-4B66-A23F-87922D6526F3}" presName="connTx" presStyleLbl="parChTrans1D4" presStyleIdx="24" presStyleCnt="25"/>
      <dgm:spPr/>
      <dgm:t>
        <a:bodyPr/>
        <a:lstStyle/>
        <a:p>
          <a:endParaRPr lang="fr-FR"/>
        </a:p>
      </dgm:t>
    </dgm:pt>
    <dgm:pt modelId="{097234D3-753C-4F7B-A939-4FD46BCCA846}" type="pres">
      <dgm:prSet presAssocID="{DF292DB8-7F8E-463E-A5F0-3121124229CB}" presName="root2" presStyleCnt="0"/>
      <dgm:spPr/>
      <dgm:t>
        <a:bodyPr/>
        <a:lstStyle/>
        <a:p>
          <a:endParaRPr lang="fr-FR"/>
        </a:p>
      </dgm:t>
    </dgm:pt>
    <dgm:pt modelId="{B46581ED-0545-4490-B435-B114A7539BD4}" type="pres">
      <dgm:prSet presAssocID="{DF292DB8-7F8E-463E-A5F0-3121124229CB}" presName="LevelTwoTextNode" presStyleLbl="node4" presStyleIdx="24" presStyleCnt="25" custScaleX="198585" custLinFactNeighborX="-29190" custLinFactNeighborY="124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BC7C695-D0BA-4766-98EA-E7F1E4ED8675}" type="pres">
      <dgm:prSet presAssocID="{DF292DB8-7F8E-463E-A5F0-3121124229CB}" presName="level3hierChild" presStyleCnt="0"/>
      <dgm:spPr/>
      <dgm:t>
        <a:bodyPr/>
        <a:lstStyle/>
        <a:p>
          <a:endParaRPr lang="fr-FR"/>
        </a:p>
      </dgm:t>
    </dgm:pt>
    <dgm:pt modelId="{5FDE2C0F-D96D-4796-811F-37A5F9387812}" type="pres">
      <dgm:prSet presAssocID="{94875CB9-24D9-4A53-B3E5-4B90F6DC87E7}" presName="conn2-1" presStyleLbl="parChTrans1D3" presStyleIdx="3" presStyleCnt="9"/>
      <dgm:spPr/>
      <dgm:t>
        <a:bodyPr/>
        <a:lstStyle/>
        <a:p>
          <a:endParaRPr lang="fr-FR"/>
        </a:p>
      </dgm:t>
    </dgm:pt>
    <dgm:pt modelId="{7BE275FD-04BA-4596-BBE6-09BEFB31650F}" type="pres">
      <dgm:prSet presAssocID="{94875CB9-24D9-4A53-B3E5-4B90F6DC87E7}" presName="connTx" presStyleLbl="parChTrans1D3" presStyleIdx="3" presStyleCnt="9"/>
      <dgm:spPr/>
      <dgm:t>
        <a:bodyPr/>
        <a:lstStyle/>
        <a:p>
          <a:endParaRPr lang="fr-FR"/>
        </a:p>
      </dgm:t>
    </dgm:pt>
    <dgm:pt modelId="{076BF9FE-3CEC-4F6E-8F29-6632DBD07835}" type="pres">
      <dgm:prSet presAssocID="{1D25294E-CE11-41C2-946F-1E5A4982F831}" presName="root2" presStyleCnt="0"/>
      <dgm:spPr/>
      <dgm:t>
        <a:bodyPr/>
        <a:lstStyle/>
        <a:p>
          <a:endParaRPr lang="fr-FR"/>
        </a:p>
      </dgm:t>
    </dgm:pt>
    <dgm:pt modelId="{84E8BB67-195A-4765-9DBF-2C41B45919F1}" type="pres">
      <dgm:prSet presAssocID="{1D25294E-CE11-41C2-946F-1E5A4982F831}" presName="LevelTwoTextNode" presStyleLbl="node3" presStyleIdx="3" presStyleCnt="9" custScaleX="146811" custLinFactY="-22855" custLinFactNeighborX="-80150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6C85BB5-9467-4810-990F-3BF099865A7D}" type="pres">
      <dgm:prSet presAssocID="{1D25294E-CE11-41C2-946F-1E5A4982F831}" presName="level3hierChild" presStyleCnt="0"/>
      <dgm:spPr/>
      <dgm:t>
        <a:bodyPr/>
        <a:lstStyle/>
        <a:p>
          <a:endParaRPr lang="fr-FR"/>
        </a:p>
      </dgm:t>
    </dgm:pt>
    <dgm:pt modelId="{B9EB9527-1DBF-4AAB-A3A8-AC01BB92081C}" type="pres">
      <dgm:prSet presAssocID="{0B642CC9-90BF-4E62-B188-94EB3757A608}" presName="conn2-1" presStyleLbl="parChTrans1D3" presStyleIdx="4" presStyleCnt="9"/>
      <dgm:spPr/>
      <dgm:t>
        <a:bodyPr/>
        <a:lstStyle/>
        <a:p>
          <a:endParaRPr lang="fr-FR"/>
        </a:p>
      </dgm:t>
    </dgm:pt>
    <dgm:pt modelId="{D72B990A-47D6-4910-A6CA-A550E999A735}" type="pres">
      <dgm:prSet presAssocID="{0B642CC9-90BF-4E62-B188-94EB3757A608}" presName="connTx" presStyleLbl="parChTrans1D3" presStyleIdx="4" presStyleCnt="9"/>
      <dgm:spPr/>
      <dgm:t>
        <a:bodyPr/>
        <a:lstStyle/>
        <a:p>
          <a:endParaRPr lang="fr-FR"/>
        </a:p>
      </dgm:t>
    </dgm:pt>
    <dgm:pt modelId="{0773047D-0A6D-4F7D-81C4-237C62B216E8}" type="pres">
      <dgm:prSet presAssocID="{79CAC7AA-D4FB-493B-83D3-1B439F19DF4D}" presName="root2" presStyleCnt="0"/>
      <dgm:spPr/>
      <dgm:t>
        <a:bodyPr/>
        <a:lstStyle/>
        <a:p>
          <a:endParaRPr lang="fr-FR"/>
        </a:p>
      </dgm:t>
    </dgm:pt>
    <dgm:pt modelId="{6F86271E-7BF0-4600-9356-94E13CCDC60C}" type="pres">
      <dgm:prSet presAssocID="{79CAC7AA-D4FB-493B-83D3-1B439F19DF4D}" presName="LevelTwoTextNode" presStyleLbl="node3" presStyleIdx="4" presStyleCnt="9" custScaleX="167314" custLinFactNeighborX="-80150" custLinFactNeighborY="3139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C6A03E9-AC9D-4D4F-AB0D-D39BD73DC02F}" type="pres">
      <dgm:prSet presAssocID="{79CAC7AA-D4FB-493B-83D3-1B439F19DF4D}" presName="level3hierChild" presStyleCnt="0"/>
      <dgm:spPr/>
      <dgm:t>
        <a:bodyPr/>
        <a:lstStyle/>
        <a:p>
          <a:endParaRPr lang="fr-FR"/>
        </a:p>
      </dgm:t>
    </dgm:pt>
    <dgm:pt modelId="{F4508004-0336-4D4C-964F-2C7C692FC7B3}" type="pres">
      <dgm:prSet presAssocID="{AAE7B1F5-2EBC-4402-8BBA-F8D9B697977C}" presName="conn2-1" presStyleLbl="parChTrans1D3" presStyleIdx="5" presStyleCnt="9"/>
      <dgm:spPr/>
      <dgm:t>
        <a:bodyPr/>
        <a:lstStyle/>
        <a:p>
          <a:endParaRPr lang="fr-FR"/>
        </a:p>
      </dgm:t>
    </dgm:pt>
    <dgm:pt modelId="{69119034-3480-4D1C-96D1-242BC6F80712}" type="pres">
      <dgm:prSet presAssocID="{AAE7B1F5-2EBC-4402-8BBA-F8D9B697977C}" presName="connTx" presStyleLbl="parChTrans1D3" presStyleIdx="5" presStyleCnt="9"/>
      <dgm:spPr/>
      <dgm:t>
        <a:bodyPr/>
        <a:lstStyle/>
        <a:p>
          <a:endParaRPr lang="fr-FR"/>
        </a:p>
      </dgm:t>
    </dgm:pt>
    <dgm:pt modelId="{259DA2D3-2B8B-45B0-938E-CEFE5D266845}" type="pres">
      <dgm:prSet presAssocID="{BA042BC9-34C7-465A-A48F-B08F2A381D12}" presName="root2" presStyleCnt="0"/>
      <dgm:spPr/>
      <dgm:t>
        <a:bodyPr/>
        <a:lstStyle/>
        <a:p>
          <a:endParaRPr lang="fr-FR"/>
        </a:p>
      </dgm:t>
    </dgm:pt>
    <dgm:pt modelId="{2079179E-C58E-446A-8FDF-127CC108DB66}" type="pres">
      <dgm:prSet presAssocID="{BA042BC9-34C7-465A-A48F-B08F2A381D12}" presName="LevelTwoTextNode" presStyleLbl="node3" presStyleIdx="5" presStyleCnt="9" custScaleX="167312" custLinFactY="-100000" custLinFactNeighborX="-80150" custLinFactNeighborY="-11823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F8F17DD-AE82-4B21-ACB2-3A3A678B73C3}" type="pres">
      <dgm:prSet presAssocID="{BA042BC9-34C7-465A-A48F-B08F2A381D12}" presName="level3hierChild" presStyleCnt="0"/>
      <dgm:spPr/>
      <dgm:t>
        <a:bodyPr/>
        <a:lstStyle/>
        <a:p>
          <a:endParaRPr lang="fr-FR"/>
        </a:p>
      </dgm:t>
    </dgm:pt>
    <dgm:pt modelId="{201162AE-C040-4838-964C-D7DE4CECADFF}" type="pres">
      <dgm:prSet presAssocID="{1FD910CA-8F6F-49B7-9FA4-2508D7F71FAA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8A24C382-11E8-4EF5-ABB6-84B48E6AF058}" type="pres">
      <dgm:prSet presAssocID="{1FD910CA-8F6F-49B7-9FA4-2508D7F71FAA}" presName="connTx" presStyleLbl="parChTrans1D2" presStyleIdx="2" presStyleCnt="3"/>
      <dgm:spPr/>
      <dgm:t>
        <a:bodyPr/>
        <a:lstStyle/>
        <a:p>
          <a:endParaRPr lang="fr-FR"/>
        </a:p>
      </dgm:t>
    </dgm:pt>
    <dgm:pt modelId="{E4078EF2-783E-4B38-905B-D08F8AD24632}" type="pres">
      <dgm:prSet presAssocID="{495A1356-D414-475C-B909-326238765786}" presName="root2" presStyleCnt="0"/>
      <dgm:spPr/>
      <dgm:t>
        <a:bodyPr/>
        <a:lstStyle/>
        <a:p>
          <a:endParaRPr lang="fr-FR"/>
        </a:p>
      </dgm:t>
    </dgm:pt>
    <dgm:pt modelId="{FDBE053B-4198-4C02-9A95-D09E345DAEAB}" type="pres">
      <dgm:prSet presAssocID="{495A1356-D414-475C-B909-326238765786}" presName="LevelTwoTextNode" presStyleLbl="node2" presStyleIdx="2" presStyleCnt="3" custLinFactY="-136583" custLinFactNeighborX="-74895" custLinFactNeighborY="-2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528C269-8FCE-4723-9B6B-105916098F1C}" type="pres">
      <dgm:prSet presAssocID="{495A1356-D414-475C-B909-326238765786}" presName="level3hierChild" presStyleCnt="0"/>
      <dgm:spPr/>
      <dgm:t>
        <a:bodyPr/>
        <a:lstStyle/>
        <a:p>
          <a:endParaRPr lang="fr-FR"/>
        </a:p>
      </dgm:t>
    </dgm:pt>
    <dgm:pt modelId="{E3EC0652-D1D3-4EE4-AA2F-3B196FB739FB}" type="pres">
      <dgm:prSet presAssocID="{C98D4214-7A0A-4F54-92AB-1CA6CEFFFA54}" presName="conn2-1" presStyleLbl="parChTrans1D3" presStyleIdx="6" presStyleCnt="9"/>
      <dgm:spPr/>
      <dgm:t>
        <a:bodyPr/>
        <a:lstStyle/>
        <a:p>
          <a:endParaRPr lang="fr-FR"/>
        </a:p>
      </dgm:t>
    </dgm:pt>
    <dgm:pt modelId="{29AE602F-125E-4F6C-8511-908A65E90340}" type="pres">
      <dgm:prSet presAssocID="{C98D4214-7A0A-4F54-92AB-1CA6CEFFFA54}" presName="connTx" presStyleLbl="parChTrans1D3" presStyleIdx="6" presStyleCnt="9"/>
      <dgm:spPr/>
      <dgm:t>
        <a:bodyPr/>
        <a:lstStyle/>
        <a:p>
          <a:endParaRPr lang="fr-FR"/>
        </a:p>
      </dgm:t>
    </dgm:pt>
    <dgm:pt modelId="{69EB2660-E1D9-4872-BE91-5553ECD2D515}" type="pres">
      <dgm:prSet presAssocID="{FE8C642B-3F36-437E-8ABF-EBC0E114C9CB}" presName="root2" presStyleCnt="0"/>
      <dgm:spPr/>
      <dgm:t>
        <a:bodyPr/>
        <a:lstStyle/>
        <a:p>
          <a:endParaRPr lang="fr-FR"/>
        </a:p>
      </dgm:t>
    </dgm:pt>
    <dgm:pt modelId="{05E146B7-8DEA-41F9-936C-3097D0AEC7EB}" type="pres">
      <dgm:prSet presAssocID="{FE8C642B-3F36-437E-8ABF-EBC0E114C9CB}" presName="LevelTwoTextNode" presStyleLbl="node3" presStyleIdx="6" presStyleCnt="9" custScaleX="124617" custLinFactNeighborX="-80150" custLinFactNeighborY="-4154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B2D9863-7B65-4304-8775-5C3CC7D49F74}" type="pres">
      <dgm:prSet presAssocID="{FE8C642B-3F36-437E-8ABF-EBC0E114C9CB}" presName="level3hierChild" presStyleCnt="0"/>
      <dgm:spPr/>
      <dgm:t>
        <a:bodyPr/>
        <a:lstStyle/>
        <a:p>
          <a:endParaRPr lang="fr-FR"/>
        </a:p>
      </dgm:t>
    </dgm:pt>
    <dgm:pt modelId="{5BA2B311-700F-4A91-9A7F-EA3618303542}" type="pres">
      <dgm:prSet presAssocID="{0A3F21A4-0448-4898-BDD1-D0DBC34AB484}" presName="conn2-1" presStyleLbl="parChTrans1D3" presStyleIdx="7" presStyleCnt="9"/>
      <dgm:spPr/>
      <dgm:t>
        <a:bodyPr/>
        <a:lstStyle/>
        <a:p>
          <a:endParaRPr lang="fr-FR"/>
        </a:p>
      </dgm:t>
    </dgm:pt>
    <dgm:pt modelId="{B9AE5302-265B-42ED-8174-C554B4108B34}" type="pres">
      <dgm:prSet presAssocID="{0A3F21A4-0448-4898-BDD1-D0DBC34AB484}" presName="connTx" presStyleLbl="parChTrans1D3" presStyleIdx="7" presStyleCnt="9"/>
      <dgm:spPr/>
      <dgm:t>
        <a:bodyPr/>
        <a:lstStyle/>
        <a:p>
          <a:endParaRPr lang="fr-FR"/>
        </a:p>
      </dgm:t>
    </dgm:pt>
    <dgm:pt modelId="{C30D6A40-EF77-4150-BFEF-FB8C99B3C5CC}" type="pres">
      <dgm:prSet presAssocID="{A4F93B8F-E325-4400-B4AF-9180AF501D36}" presName="root2" presStyleCnt="0"/>
      <dgm:spPr/>
      <dgm:t>
        <a:bodyPr/>
        <a:lstStyle/>
        <a:p>
          <a:endParaRPr lang="fr-FR"/>
        </a:p>
      </dgm:t>
    </dgm:pt>
    <dgm:pt modelId="{1ACFFA36-A04F-42BE-8BA2-44529F0F83D4}" type="pres">
      <dgm:prSet presAssocID="{A4F93B8F-E325-4400-B4AF-9180AF501D36}" presName="LevelTwoTextNode" presStyleLbl="node3" presStyleIdx="7" presStyleCnt="9" custLinFactNeighborX="-68931" custLinFactNeighborY="-219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476571D-7014-4B7F-8EB5-B6FB50887E87}" type="pres">
      <dgm:prSet presAssocID="{A4F93B8F-E325-4400-B4AF-9180AF501D36}" presName="level3hierChild" presStyleCnt="0"/>
      <dgm:spPr/>
      <dgm:t>
        <a:bodyPr/>
        <a:lstStyle/>
        <a:p>
          <a:endParaRPr lang="fr-FR"/>
        </a:p>
      </dgm:t>
    </dgm:pt>
    <dgm:pt modelId="{478E98F1-C485-44E7-BA5F-B86D5B00ED02}" type="pres">
      <dgm:prSet presAssocID="{49CF4969-F0EA-419E-BF33-A4EAF956FDAC}" presName="conn2-1" presStyleLbl="parChTrans1D3" presStyleIdx="8" presStyleCnt="9"/>
      <dgm:spPr/>
      <dgm:t>
        <a:bodyPr/>
        <a:lstStyle/>
        <a:p>
          <a:endParaRPr lang="fr-FR"/>
        </a:p>
      </dgm:t>
    </dgm:pt>
    <dgm:pt modelId="{E729D211-5F73-4B6F-A658-7BA70706B90D}" type="pres">
      <dgm:prSet presAssocID="{49CF4969-F0EA-419E-BF33-A4EAF956FDAC}" presName="connTx" presStyleLbl="parChTrans1D3" presStyleIdx="8" presStyleCnt="9"/>
      <dgm:spPr/>
      <dgm:t>
        <a:bodyPr/>
        <a:lstStyle/>
        <a:p>
          <a:endParaRPr lang="fr-FR"/>
        </a:p>
      </dgm:t>
    </dgm:pt>
    <dgm:pt modelId="{74D2A857-9FC7-4F6C-B453-5BAE4C2AFAC3}" type="pres">
      <dgm:prSet presAssocID="{E73F9556-FFF0-4DBB-8A43-40408C63F6A7}" presName="root2" presStyleCnt="0"/>
      <dgm:spPr/>
      <dgm:t>
        <a:bodyPr/>
        <a:lstStyle/>
        <a:p>
          <a:endParaRPr lang="fr-FR"/>
        </a:p>
      </dgm:t>
    </dgm:pt>
    <dgm:pt modelId="{4A1ECD17-6113-40FD-9E58-AE3D1FF69439}" type="pres">
      <dgm:prSet presAssocID="{E73F9556-FFF0-4DBB-8A43-40408C63F6A7}" presName="LevelTwoTextNode" presStyleLbl="node3" presStyleIdx="8" presStyleCnt="9" custLinFactNeighborX="-68931" custLinFactNeighborY="13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0D2694-2076-4C38-851E-F838F0488020}" type="pres">
      <dgm:prSet presAssocID="{E73F9556-FFF0-4DBB-8A43-40408C63F6A7}" presName="level3hierChild" presStyleCnt="0"/>
      <dgm:spPr/>
      <dgm:t>
        <a:bodyPr/>
        <a:lstStyle/>
        <a:p>
          <a:endParaRPr lang="fr-FR"/>
        </a:p>
      </dgm:t>
    </dgm:pt>
  </dgm:ptLst>
  <dgm:cxnLst>
    <dgm:cxn modelId="{5035565F-8775-4BC8-96E7-301405BC4C95}" type="presOf" srcId="{3752A679-033E-4FF6-9A4F-0FB10C64C31D}" destId="{883F15EF-7263-44E8-AAA4-B6421F8E02BC}" srcOrd="0" destOrd="0" presId="urn:microsoft.com/office/officeart/2005/8/layout/hierarchy2"/>
    <dgm:cxn modelId="{041AC42A-79F7-4757-B5E7-76CCF1BF1291}" srcId="{94892800-C7A8-4D78-9361-ABE6803EF36A}" destId="{A5489661-5D75-4D12-B89C-DF686C38EEEB}" srcOrd="1" destOrd="0" parTransId="{E40DC516-0F75-46FE-8B0A-B82255FB37E4}" sibTransId="{A9C52BB8-41D6-4F45-803B-52EA0EEBEB02}"/>
    <dgm:cxn modelId="{B900EF22-B12F-462E-85AB-07F3FD5B372E}" type="presOf" srcId="{AAE7B1F5-2EBC-4402-8BBA-F8D9B697977C}" destId="{69119034-3480-4D1C-96D1-242BC6F80712}" srcOrd="1" destOrd="0" presId="urn:microsoft.com/office/officeart/2005/8/layout/hierarchy2"/>
    <dgm:cxn modelId="{31B94631-2576-4915-A9A6-45C043702686}" srcId="{ED32A374-E5AC-4ED4-A8B8-7E23599DFB90}" destId="{24562E28-7109-49D1-9A5E-6CF87870ABC2}" srcOrd="2" destOrd="0" parTransId="{F506C133-B134-4079-B1A5-B2EDED71FF7D}" sibTransId="{770744B5-4C6E-40D0-85B9-8B9411915E59}"/>
    <dgm:cxn modelId="{ED9EF1B9-8D49-431F-BAC3-2E9DD67CB914}" type="presOf" srcId="{CBB213E2-9E53-4225-9A66-1AC84461A7E1}" destId="{82D06E2F-E286-4A80-A7DD-10C0D2E23303}" srcOrd="1" destOrd="0" presId="urn:microsoft.com/office/officeart/2005/8/layout/hierarchy2"/>
    <dgm:cxn modelId="{C90DC64C-952C-4B88-9B91-5C0992C8484B}" type="presOf" srcId="{A903EB1D-8A81-439C-94DC-13F04F7CE293}" destId="{829E8A9E-F18A-4817-9FB6-58005FCC93A1}" srcOrd="0" destOrd="0" presId="urn:microsoft.com/office/officeart/2005/8/layout/hierarchy2"/>
    <dgm:cxn modelId="{B26F2052-76AB-4675-9431-E8B5C323A927}" type="presOf" srcId="{D455E1B0-3F1D-40F6-A21A-E2C7CD2F5BD8}" destId="{CA53018B-9627-45DE-A218-759A19500DB7}" srcOrd="0" destOrd="0" presId="urn:microsoft.com/office/officeart/2005/8/layout/hierarchy2"/>
    <dgm:cxn modelId="{EE499F29-131C-4F43-81C7-AA8CB8CDB4E7}" type="presOf" srcId="{7126AF8F-5870-45D5-B414-35186881FDBB}" destId="{9919F5FB-BB22-45A7-A860-4A5A324154E5}" srcOrd="1" destOrd="0" presId="urn:microsoft.com/office/officeart/2005/8/layout/hierarchy2"/>
    <dgm:cxn modelId="{4CC22CC8-2811-4E4F-9BA8-C31CBB8222B4}" type="presOf" srcId="{9B6D44D1-1D29-47DA-844E-C57114FA1E9D}" destId="{92CD6B0F-BD21-4277-8BAA-B25DE273826E}" srcOrd="0" destOrd="0" presId="urn:microsoft.com/office/officeart/2005/8/layout/hierarchy2"/>
    <dgm:cxn modelId="{F8B5BACC-4B1C-440D-929D-5E6F3BFA8B7E}" type="presOf" srcId="{7297F37A-A02D-4C93-952E-62611C2BF86E}" destId="{5FDDF886-9B19-4624-AF6F-9C82690DEC0B}" srcOrd="0" destOrd="0" presId="urn:microsoft.com/office/officeart/2005/8/layout/hierarchy2"/>
    <dgm:cxn modelId="{B60C2F8A-D0F9-44C3-A364-FF2750311781}" type="presOf" srcId="{DF292DB8-7F8E-463E-A5F0-3121124229CB}" destId="{B46581ED-0545-4490-B435-B114A7539BD4}" srcOrd="0" destOrd="0" presId="urn:microsoft.com/office/officeart/2005/8/layout/hierarchy2"/>
    <dgm:cxn modelId="{6ED9F118-58D3-4937-9BB4-9260389FC567}" type="presOf" srcId="{8F2CF638-9895-4F2B-862C-3109D65F91F9}" destId="{BA3A076B-EA86-440F-8E98-9231013ACE2C}" srcOrd="0" destOrd="0" presId="urn:microsoft.com/office/officeart/2005/8/layout/hierarchy2"/>
    <dgm:cxn modelId="{8F4EEFD2-DACF-460C-B7A7-0D3ECF13FE1C}" type="presOf" srcId="{0C42916C-171E-4B66-A23F-87922D6526F3}" destId="{486A8842-9797-4CE9-9247-E71AC772E01F}" srcOrd="0" destOrd="0" presId="urn:microsoft.com/office/officeart/2005/8/layout/hierarchy2"/>
    <dgm:cxn modelId="{FB6BD761-94B7-4AAF-A076-55639FF3E9F5}" srcId="{9293F193-C743-49AC-95CC-B0DAFEDEB646}" destId="{79CAC7AA-D4FB-493B-83D3-1B439F19DF4D}" srcOrd="2" destOrd="0" parTransId="{0B642CC9-90BF-4E62-B188-94EB3757A608}" sibTransId="{16FC76D8-A194-4018-A7CF-D4B063416BB0}"/>
    <dgm:cxn modelId="{B5FEC00C-88E8-490A-8BA9-E6244B87F829}" type="presOf" srcId="{C15D858D-AA64-4BCB-876E-FF84850AD5AF}" destId="{554336D1-C132-4B45-B8A4-D26ED2CF032C}" srcOrd="0" destOrd="0" presId="urn:microsoft.com/office/officeart/2005/8/layout/hierarchy2"/>
    <dgm:cxn modelId="{6D891C44-D3A7-4BD8-B79F-CF471BDD6AC7}" type="presOf" srcId="{94875CB9-24D9-4A53-B3E5-4B90F6DC87E7}" destId="{5FDE2C0F-D96D-4796-811F-37A5F9387812}" srcOrd="0" destOrd="0" presId="urn:microsoft.com/office/officeart/2005/8/layout/hierarchy2"/>
    <dgm:cxn modelId="{3BAC9D27-F3EC-4E99-8278-E42C63E3B424}" type="presOf" srcId="{C98D4214-7A0A-4F54-92AB-1CA6CEFFFA54}" destId="{29AE602F-125E-4F6C-8511-908A65E90340}" srcOrd="1" destOrd="0" presId="urn:microsoft.com/office/officeart/2005/8/layout/hierarchy2"/>
    <dgm:cxn modelId="{2442047D-C4C3-4888-AEE0-BBDD3F797AE5}" srcId="{721831DC-379D-4EA7-9DFE-395C481B967F}" destId="{78693793-DD2D-44FE-9619-80E998BFFB4F}" srcOrd="1" destOrd="0" parTransId="{628CB620-146C-4EAB-81D3-FC86DE8C1827}" sibTransId="{0E375E12-1D49-4751-ABE8-E814A40AF3F4}"/>
    <dgm:cxn modelId="{DD2B67DF-DCBE-4717-B2CE-25384BF9B91D}" type="presOf" srcId="{7126AF8F-5870-45D5-B414-35186881FDBB}" destId="{8CACD3C7-8D11-4B5B-BFD3-0A9573B07336}" srcOrd="0" destOrd="0" presId="urn:microsoft.com/office/officeart/2005/8/layout/hierarchy2"/>
    <dgm:cxn modelId="{F9AE7326-CACA-43DE-899D-92F0761C6459}" srcId="{9293F193-C743-49AC-95CC-B0DAFEDEB646}" destId="{1D25294E-CE11-41C2-946F-1E5A4982F831}" srcOrd="1" destOrd="0" parTransId="{94875CB9-24D9-4A53-B3E5-4B90F6DC87E7}" sibTransId="{6F9D6824-33C4-4A25-91F5-18475C7149DD}"/>
    <dgm:cxn modelId="{58F39DFE-FE63-4143-858D-ABE29D3C3033}" type="presOf" srcId="{099AA80B-A4A9-4655-A6B6-4EE1F83AA92F}" destId="{C79D96AA-D928-41E1-9824-7D6A947FC2D6}" srcOrd="0" destOrd="0" presId="urn:microsoft.com/office/officeart/2005/8/layout/hierarchy2"/>
    <dgm:cxn modelId="{E4D61F7F-0192-4C3A-B2DF-378406F9F88D}" type="presOf" srcId="{24562E28-7109-49D1-9A5E-6CF87870ABC2}" destId="{AA4AD1BB-6AF3-49C1-9C12-C25B3C75F8F0}" srcOrd="0" destOrd="0" presId="urn:microsoft.com/office/officeart/2005/8/layout/hierarchy2"/>
    <dgm:cxn modelId="{CE3485FC-A9B9-49AB-8FE7-5641934C0EC4}" type="presOf" srcId="{6E7063FA-DDD1-4E4E-A5F1-B870FC29A898}" destId="{BF5A370A-62A2-46F3-A168-5CC5971E5117}" srcOrd="0" destOrd="0" presId="urn:microsoft.com/office/officeart/2005/8/layout/hierarchy2"/>
    <dgm:cxn modelId="{10AC59BD-7458-4608-B3F3-16CD637FE85E}" srcId="{9D658152-45F7-41A5-87FC-A55722924E30}" destId="{D455E1B0-3F1D-40F6-A21A-E2C7CD2F5BD8}" srcOrd="0" destOrd="0" parTransId="{6F239500-3399-43AF-84CB-60A6E06B5009}" sibTransId="{5BCA63FA-8194-4CDC-A882-8E26AA5C16B4}"/>
    <dgm:cxn modelId="{D2A30C2E-9C9F-4BBE-B741-EDEE253875C2}" type="presOf" srcId="{A903EB1D-8A81-439C-94DC-13F04F7CE293}" destId="{D16A782A-AC2F-434B-9EF4-64F36B6D1BDB}" srcOrd="1" destOrd="0" presId="urn:microsoft.com/office/officeart/2005/8/layout/hierarchy2"/>
    <dgm:cxn modelId="{3ED74366-FF73-43FB-8444-04CC32DBAB15}" srcId="{9D658152-45F7-41A5-87FC-A55722924E30}" destId="{B03DCA35-640D-4490-BDAC-04F4B79D831E}" srcOrd="2" destOrd="0" parTransId="{12ED5102-C714-48C8-9BF6-D8A363D42866}" sibTransId="{BF7EB83A-56BB-4377-9431-CC39129D0618}"/>
    <dgm:cxn modelId="{F510B499-AC09-4F66-8138-0519FB9E502C}" srcId="{C0B524A4-5921-4730-A4CB-C60503FD5542}" destId="{099AA80B-A4A9-4655-A6B6-4EE1F83AA92F}" srcOrd="2" destOrd="0" parTransId="{CB103299-B61E-494A-A77C-EFD92012EFA7}" sibTransId="{945DD872-94B4-4763-950F-B24A0545C55C}"/>
    <dgm:cxn modelId="{3006BAE4-A3FC-42B8-9DD1-BAE82130BA05}" type="presOf" srcId="{0B642CC9-90BF-4E62-B188-94EB3757A608}" destId="{D72B990A-47D6-4910-A6CA-A550E999A735}" srcOrd="1" destOrd="0" presId="urn:microsoft.com/office/officeart/2005/8/layout/hierarchy2"/>
    <dgm:cxn modelId="{C28C66A8-5665-4711-A708-0A91D4FAB537}" type="presOf" srcId="{EBA02757-BD06-4A21-A36E-AB1159DD0B91}" destId="{F3826749-21A0-4D3F-99A4-3FCA51A7BBFB}" srcOrd="0" destOrd="0" presId="urn:microsoft.com/office/officeart/2005/8/layout/hierarchy2"/>
    <dgm:cxn modelId="{6BAB7D25-8AF3-4AB5-9B06-63A27963CE17}" type="presOf" srcId="{694403E3-504E-4CA3-B647-8965CB72808F}" destId="{4CCC6530-F78A-4A0D-B867-E23CA408013F}" srcOrd="1" destOrd="0" presId="urn:microsoft.com/office/officeart/2005/8/layout/hierarchy2"/>
    <dgm:cxn modelId="{B83F177B-5DFC-484C-B3B6-6AA9244AB672}" type="presOf" srcId="{FE8C642B-3F36-437E-8ABF-EBC0E114C9CB}" destId="{05E146B7-8DEA-41F9-936C-3097D0AEC7EB}" srcOrd="0" destOrd="0" presId="urn:microsoft.com/office/officeart/2005/8/layout/hierarchy2"/>
    <dgm:cxn modelId="{D6ABF160-D2BF-4788-80DD-3563037E52AD}" type="presOf" srcId="{3752A679-033E-4FF6-9A4F-0FB10C64C31D}" destId="{2042E09E-A2A7-49A0-A790-4E19FFB166F4}" srcOrd="1" destOrd="0" presId="urn:microsoft.com/office/officeart/2005/8/layout/hierarchy2"/>
    <dgm:cxn modelId="{E2C32982-7AA7-41E0-958C-3217235134F2}" type="presOf" srcId="{AFBF5FB1-72F6-443C-A38F-8B21CF72B4BA}" destId="{53CAA2D2-FFAA-495A-B4F4-AD368C1B2492}" srcOrd="0" destOrd="0" presId="urn:microsoft.com/office/officeart/2005/8/layout/hierarchy2"/>
    <dgm:cxn modelId="{3328DA4C-2972-4532-B91E-7C4923F0782E}" srcId="{ED32A374-E5AC-4ED4-A8B8-7E23599DFB90}" destId="{0FBB3A7E-819A-4FD1-A42F-569A7C4F6F61}" srcOrd="0" destOrd="0" parTransId="{971B26FB-B72A-4C64-99BE-B6F6F2B54232}" sibTransId="{EA5D2FB8-34DB-4180-8C1A-68343577160A}"/>
    <dgm:cxn modelId="{C15144D8-2201-4B7D-9BAA-4F864896665E}" srcId="{0FBB3A7E-819A-4FD1-A42F-569A7C4F6F61}" destId="{86A66F49-4AE3-43C0-A1CA-628B06D6070D}" srcOrd="1" destOrd="0" parTransId="{2DCED13A-9705-4A74-AC68-EF4156091D51}" sibTransId="{DB55799F-A98F-4811-A022-F0DB34770966}"/>
    <dgm:cxn modelId="{0CDBE310-3EB7-4E5C-928C-EC4C1ECEF863}" type="presOf" srcId="{971B26FB-B72A-4C64-99BE-B6F6F2B54232}" destId="{03D77A73-2EF8-4111-8D15-61E3A767045A}" srcOrd="1" destOrd="0" presId="urn:microsoft.com/office/officeart/2005/8/layout/hierarchy2"/>
    <dgm:cxn modelId="{C39E44B5-4A32-4827-B5D0-860335A3CF37}" srcId="{94892800-C7A8-4D78-9361-ABE6803EF36A}" destId="{ED32A374-E5AC-4ED4-A8B8-7E23599DFB90}" srcOrd="0" destOrd="0" parTransId="{4B99C326-C0EB-41BA-89DC-B71106226A7A}" sibTransId="{BEAB1C26-CB81-4BAA-8D57-67DC0E3F20A8}"/>
    <dgm:cxn modelId="{6E940799-4552-4B49-BA23-D2C4DDA15A31}" type="presOf" srcId="{F5FC8C3C-A1F9-4346-938F-AE47D5ED8ED5}" destId="{FA79D323-732C-45C5-BC70-A436EEE96012}" srcOrd="1" destOrd="0" presId="urn:microsoft.com/office/officeart/2005/8/layout/hierarchy2"/>
    <dgm:cxn modelId="{24C06EBA-2795-4C05-A41C-20B66B4D05AC}" type="presOf" srcId="{CB103299-B61E-494A-A77C-EFD92012EFA7}" destId="{31659597-4D65-490F-888F-521022FF45E0}" srcOrd="1" destOrd="0" presId="urn:microsoft.com/office/officeart/2005/8/layout/hierarchy2"/>
    <dgm:cxn modelId="{C13B94F1-F339-48B0-828B-8EE2CE27C254}" srcId="{24562E28-7109-49D1-9A5E-6CF87870ABC2}" destId="{721831DC-379D-4EA7-9DFE-395C481B967F}" srcOrd="1" destOrd="0" parTransId="{F5FC8C3C-A1F9-4346-938F-AE47D5ED8ED5}" sibTransId="{ED3A0385-7D42-43FA-988F-729B6C7318F7}"/>
    <dgm:cxn modelId="{EA002511-B388-480F-84A6-2F53AB1A0DE2}" type="presOf" srcId="{798889A3-7C40-486F-87F0-06F49E6DE7AA}" destId="{CAAE3443-BC27-4A7D-91CA-8482E6C39859}" srcOrd="0" destOrd="0" presId="urn:microsoft.com/office/officeart/2005/8/layout/hierarchy2"/>
    <dgm:cxn modelId="{CF00F50E-47A9-4DCF-91A7-97EADBDDDD1E}" srcId="{126FED51-54DA-44DD-AB3D-2721E1584856}" destId="{8484699E-EB22-41CC-A763-0D95ECCC6679}" srcOrd="1" destOrd="0" parTransId="{7126AF8F-5870-45D5-B414-35186881FDBB}" sibTransId="{F8FADA4A-5D54-49C7-B52E-0F1208F4B015}"/>
    <dgm:cxn modelId="{0E3EE057-C07A-4300-8C28-DF94D47ABEC2}" type="presOf" srcId="{103BC71D-3E40-4BC5-ABD6-F4588F7DEE55}" destId="{1747FEAF-A34C-48E2-A36D-B0D372DE94CA}" srcOrd="1" destOrd="0" presId="urn:microsoft.com/office/officeart/2005/8/layout/hierarchy2"/>
    <dgm:cxn modelId="{F56FB548-B93F-4D5B-BC85-86A3E62E38F7}" srcId="{9293F193-C743-49AC-95CC-B0DAFEDEB646}" destId="{BA042BC9-34C7-465A-A48F-B08F2A381D12}" srcOrd="3" destOrd="0" parTransId="{AAE7B1F5-2EBC-4402-8BBA-F8D9B697977C}" sibTransId="{E8BD6122-FDED-4EA4-8596-B80849962983}"/>
    <dgm:cxn modelId="{70DCE5C1-9354-4519-92D1-74DE865A9694}" srcId="{C0B524A4-5921-4730-A4CB-C60503FD5542}" destId="{FFF9C285-A3EB-48A0-9703-1F65C5F9218C}" srcOrd="0" destOrd="0" parTransId="{A903EB1D-8A81-439C-94DC-13F04F7CE293}" sibTransId="{8BE582CB-C3F7-46F6-AD7D-CA6ACEA9C03F}"/>
    <dgm:cxn modelId="{2872DBB9-05C7-49C1-A1D5-3CDB07611416}" type="presOf" srcId="{FFF9C285-A3EB-48A0-9703-1F65C5F9218C}" destId="{0B5B114F-7CBD-4286-87CB-86DB46108583}" srcOrd="0" destOrd="0" presId="urn:microsoft.com/office/officeart/2005/8/layout/hierarchy2"/>
    <dgm:cxn modelId="{A1FF9315-94A6-4DB7-B855-73457C743717}" type="presOf" srcId="{103BC71D-3E40-4BC5-ABD6-F4588F7DEE55}" destId="{CFD2630D-70C8-4035-ADB8-4C08F9251117}" srcOrd="0" destOrd="0" presId="urn:microsoft.com/office/officeart/2005/8/layout/hierarchy2"/>
    <dgm:cxn modelId="{72BDB2E9-CB05-4FAE-BE11-9E6EB80D2DB4}" type="presOf" srcId="{59F20CF8-23AA-4FEE-A2C9-3D65BCE4792A}" destId="{977C234D-1DAF-4E1D-BC49-240057199B77}" srcOrd="0" destOrd="0" presId="urn:microsoft.com/office/officeart/2005/8/layout/hierarchy2"/>
    <dgm:cxn modelId="{C47D05EF-1B7F-47B5-AB94-F421529C9DBA}" srcId="{495A1356-D414-475C-B909-326238765786}" destId="{FE8C642B-3F36-437E-8ABF-EBC0E114C9CB}" srcOrd="0" destOrd="0" parTransId="{C98D4214-7A0A-4F54-92AB-1CA6CEFFFA54}" sibTransId="{4B9DBDF7-77F5-4A64-89F3-481337BFEE51}"/>
    <dgm:cxn modelId="{ED8D57ED-9AEE-4653-89EE-F6DA3EE73458}" srcId="{EBA02757-BD06-4A21-A36E-AB1159DD0B91}" destId="{126FED51-54DA-44DD-AB3D-2721E1584856}" srcOrd="0" destOrd="0" parTransId="{CBB213E2-9E53-4225-9A66-1AC84461A7E1}" sibTransId="{AFD191CF-BB5F-4AA6-8166-C5DA400C663A}"/>
    <dgm:cxn modelId="{BC324FC9-C29F-497C-AFBD-052EEA33F865}" type="presOf" srcId="{97EA0065-1CDE-4271-BCC0-3BC6DC7DBD9F}" destId="{FB9E9814-C06E-4AC0-B474-5DD6D197A9E4}" srcOrd="0" destOrd="0" presId="urn:microsoft.com/office/officeart/2005/8/layout/hierarchy2"/>
    <dgm:cxn modelId="{DC5B9E97-0140-4E1B-8550-B9DF39FDD256}" type="presOf" srcId="{CB103299-B61E-494A-A77C-EFD92012EFA7}" destId="{5A00C8A0-464B-4559-9ED4-6257F07ED4E9}" srcOrd="0" destOrd="0" presId="urn:microsoft.com/office/officeart/2005/8/layout/hierarchy2"/>
    <dgm:cxn modelId="{09019676-02FB-4CD4-BB52-4E0AD11B6901}" type="presOf" srcId="{6A929170-3645-4B6E-B991-25802E3A490C}" destId="{ADF3CF57-0FAD-4AD1-9615-F69B89D55353}" srcOrd="1" destOrd="0" presId="urn:microsoft.com/office/officeart/2005/8/layout/hierarchy2"/>
    <dgm:cxn modelId="{E129850C-3C4F-4474-82CF-DBEEC10173EE}" type="presOf" srcId="{99EF7360-9863-4A10-B1E5-0D1D45EA624E}" destId="{E456DC70-238F-4306-8A46-79864D5AE0AA}" srcOrd="1" destOrd="0" presId="urn:microsoft.com/office/officeart/2005/8/layout/hierarchy2"/>
    <dgm:cxn modelId="{9E4E4880-30AB-4BDA-9A7C-B6F1B22A2ED6}" type="presOf" srcId="{F506C133-B134-4079-B1A5-B2EDED71FF7D}" destId="{ACFD81EA-8685-4E9A-83D3-DB0AC86CF177}" srcOrd="0" destOrd="0" presId="urn:microsoft.com/office/officeart/2005/8/layout/hierarchy2"/>
    <dgm:cxn modelId="{DDC780E8-FD54-4901-8D97-FEE77C866EF8}" srcId="{24562E28-7109-49D1-9A5E-6CF87870ABC2}" destId="{8921BDA5-DB05-4DB4-AE0B-59E354579870}" srcOrd="2" destOrd="0" parTransId="{6E9B1D60-F931-4095-A976-0CB692930AE9}" sibTransId="{4A1C3142-B3BA-4C0B-AB8D-02717F5D7393}"/>
    <dgm:cxn modelId="{A791DAD4-1C79-460F-8263-30CB32C18FFD}" type="presOf" srcId="{F5FC8C3C-A1F9-4346-938F-AE47D5ED8ED5}" destId="{FD7B2C02-BDB5-41A2-A431-E3B26F4F941C}" srcOrd="0" destOrd="0" presId="urn:microsoft.com/office/officeart/2005/8/layout/hierarchy2"/>
    <dgm:cxn modelId="{6E07FB62-E367-48E2-9F83-DE3846D4AB3B}" type="presOf" srcId="{A5489661-5D75-4D12-B89C-DF686C38EEEB}" destId="{952E5C0A-B0CD-4EC2-89A8-4244E861A491}" srcOrd="0" destOrd="0" presId="urn:microsoft.com/office/officeart/2005/8/layout/hierarchy2"/>
    <dgm:cxn modelId="{8517558B-A0D0-4CA8-9A2D-4D5279E44076}" type="presOf" srcId="{E40DC516-0F75-46FE-8B0A-B82255FB37E4}" destId="{55587C99-F04B-4CDA-98F6-60308B25A026}" srcOrd="1" destOrd="0" presId="urn:microsoft.com/office/officeart/2005/8/layout/hierarchy2"/>
    <dgm:cxn modelId="{82A1838A-C3BC-4C39-8A76-129D0E34F700}" type="presOf" srcId="{AAE7B1F5-2EBC-4402-8BBA-F8D9B697977C}" destId="{F4508004-0336-4D4C-964F-2C7C692FC7B3}" srcOrd="0" destOrd="0" presId="urn:microsoft.com/office/officeart/2005/8/layout/hierarchy2"/>
    <dgm:cxn modelId="{242EBED0-83CC-4728-A62F-15DED523697F}" srcId="{40E726CC-93D8-4FA5-A221-491613AC2867}" destId="{8F2CF638-9895-4F2B-862C-3109D65F91F9}" srcOrd="0" destOrd="0" parTransId="{A14654DB-6E3B-4E19-8370-D6F36B397EDC}" sibTransId="{8681510E-63DA-4E0D-9620-0CBCC99DEF3E}"/>
    <dgm:cxn modelId="{F0E5EBF9-92FF-4C0E-AED2-F2794AF673E9}" type="presOf" srcId="{2DCED13A-9705-4A74-AC68-EF4156091D51}" destId="{74140B8B-4261-409F-A7DD-39DAFA943D81}" srcOrd="0" destOrd="0" presId="urn:microsoft.com/office/officeart/2005/8/layout/hierarchy2"/>
    <dgm:cxn modelId="{13FD6E93-3701-47C7-BE65-87E9B9C4DEC7}" srcId="{721831DC-379D-4EA7-9DFE-395C481B967F}" destId="{EBA02757-BD06-4A21-A36E-AB1159DD0B91}" srcOrd="2" destOrd="0" parTransId="{97EA0065-1CDE-4271-BCC0-3BC6DC7DBD9F}" sibTransId="{9D55B5C5-2FD7-4297-B561-761EDD1CE590}"/>
    <dgm:cxn modelId="{716FC436-86CC-4913-835C-7DE1BF6E68C4}" type="presOf" srcId="{DF766553-52E6-402D-9A6D-C62E86B6BD27}" destId="{47954EC3-E606-48A4-AAAC-5BEF7DB137F4}" srcOrd="0" destOrd="0" presId="urn:microsoft.com/office/officeart/2005/8/layout/hierarchy2"/>
    <dgm:cxn modelId="{59901550-DF30-4FC2-85DB-3C4FAAB691BA}" type="presOf" srcId="{1FD910CA-8F6F-49B7-9FA4-2508D7F71FAA}" destId="{8A24C382-11E8-4EF5-ABB6-84B48E6AF058}" srcOrd="1" destOrd="0" presId="urn:microsoft.com/office/officeart/2005/8/layout/hierarchy2"/>
    <dgm:cxn modelId="{F734DE0B-D562-42A8-9850-4ED8CD50970C}" type="presOf" srcId="{721831DC-379D-4EA7-9DFE-395C481B967F}" destId="{7AE9AE6E-B804-49E0-9D7D-C292F6CFFE82}" srcOrd="0" destOrd="0" presId="urn:microsoft.com/office/officeart/2005/8/layout/hierarchy2"/>
    <dgm:cxn modelId="{0937710C-238C-4C63-B786-121B655A25A1}" type="presOf" srcId="{49CF4969-F0EA-419E-BF33-A4EAF956FDAC}" destId="{478E98F1-C485-44E7-BA5F-B86D5B00ED02}" srcOrd="0" destOrd="0" presId="urn:microsoft.com/office/officeart/2005/8/layout/hierarchy2"/>
    <dgm:cxn modelId="{DC443554-C6E7-44F4-B8CF-EA1DD22A336C}" type="presOf" srcId="{B03DCA35-640D-4490-BDAC-04F4B79D831E}" destId="{BEC5701E-32A0-48EB-9A74-903A5884DF16}" srcOrd="0" destOrd="0" presId="urn:microsoft.com/office/officeart/2005/8/layout/hierarchy2"/>
    <dgm:cxn modelId="{D537ADFD-8C34-4CA6-8A5A-22464DC07081}" type="presOf" srcId="{8484699E-EB22-41CC-A763-0D95ECCC6679}" destId="{A10DE145-AD8C-4608-A627-9BFB4855FC2E}" srcOrd="0" destOrd="0" presId="urn:microsoft.com/office/officeart/2005/8/layout/hierarchy2"/>
    <dgm:cxn modelId="{2F0F8F72-6CB3-464B-A756-F5DD63764831}" srcId="{EBA02757-BD06-4A21-A36E-AB1159DD0B91}" destId="{B4EC71B0-4E34-47D1-BEA3-C48AB712B312}" srcOrd="1" destOrd="0" parTransId="{C4A9E1EC-9F10-4113-AF92-89360628CC4F}" sibTransId="{E60FB12C-B671-491B-9784-17238E080850}"/>
    <dgm:cxn modelId="{8065B0CE-64E9-43E6-AD43-2D4A390CEB00}" type="presOf" srcId="{70BB75E6-4583-4DAF-885D-2DB453AE247C}" destId="{1682DB14-1252-4F59-A2D0-EB78D75874E4}" srcOrd="0" destOrd="0" presId="urn:microsoft.com/office/officeart/2005/8/layout/hierarchy2"/>
    <dgm:cxn modelId="{C5D5EB8C-2671-4B8B-B75F-32BCACFF28EB}" srcId="{495A1356-D414-475C-B909-326238765786}" destId="{A4F93B8F-E325-4400-B4AF-9180AF501D36}" srcOrd="1" destOrd="0" parTransId="{0A3F21A4-0448-4898-BDD1-D0DBC34AB484}" sibTransId="{8E8BAC77-0017-408B-AE81-7B589396AFDC}"/>
    <dgm:cxn modelId="{4CA0D61E-2EEA-4BB7-93F3-E40B980A5972}" type="presOf" srcId="{6A929170-3645-4B6E-B991-25802E3A490C}" destId="{A9F52C32-9E0D-41A7-B16E-E4798FF8BF86}" srcOrd="0" destOrd="0" presId="urn:microsoft.com/office/officeart/2005/8/layout/hierarchy2"/>
    <dgm:cxn modelId="{F114C03A-BB66-44FC-8FCF-ACD1335FE91B}" type="presOf" srcId="{12ED5102-C714-48C8-9BF6-D8A363D42866}" destId="{6398A491-9EBD-4258-B28D-AB3EE09B8EB5}" srcOrd="1" destOrd="0" presId="urn:microsoft.com/office/officeart/2005/8/layout/hierarchy2"/>
    <dgm:cxn modelId="{F12E5C1D-54B4-465A-B442-6ED80FF992D5}" type="presOf" srcId="{9CC0A18D-F3E7-4BD7-9C66-F8C9882A4438}" destId="{8A4CE743-E920-438F-ABF5-F36D1C0CDDE4}" srcOrd="0" destOrd="0" presId="urn:microsoft.com/office/officeart/2005/8/layout/hierarchy2"/>
    <dgm:cxn modelId="{0277B8EF-61B1-478B-A91E-BCAA95D2E2FA}" type="presOf" srcId="{97EA0065-1CDE-4271-BCC0-3BC6DC7DBD9F}" destId="{F6C9D0FC-0CF4-4EED-85B9-AFFC7D9282C1}" srcOrd="1" destOrd="0" presId="urn:microsoft.com/office/officeart/2005/8/layout/hierarchy2"/>
    <dgm:cxn modelId="{7324F413-E0E3-4ABC-AEF1-C7E416ACFB73}" type="presOf" srcId="{0B642CC9-90BF-4E62-B188-94EB3757A608}" destId="{B9EB9527-1DBF-4AAB-A3A8-AC01BB92081C}" srcOrd="0" destOrd="0" presId="urn:microsoft.com/office/officeart/2005/8/layout/hierarchy2"/>
    <dgm:cxn modelId="{564F013F-57E9-4A65-8416-0E4DACE13572}" type="presOf" srcId="{8921BDA5-DB05-4DB4-AE0B-59E354579870}" destId="{B37B40BB-FCFC-4B80-995E-79D679B66B51}" srcOrd="0" destOrd="0" presId="urn:microsoft.com/office/officeart/2005/8/layout/hierarchy2"/>
    <dgm:cxn modelId="{E5567F35-1F64-49D3-B6E5-9D89BCACD29D}" type="presOf" srcId="{126FED51-54DA-44DD-AB3D-2721E1584856}" destId="{5B7B9F8F-9E87-4F2F-8C1F-E823E4D62A5A}" srcOrd="0" destOrd="0" presId="urn:microsoft.com/office/officeart/2005/8/layout/hierarchy2"/>
    <dgm:cxn modelId="{36EBADA9-DC99-4A04-B6CE-4E15D0BAD6DC}" type="presOf" srcId="{70BB75E6-4583-4DAF-885D-2DB453AE247C}" destId="{EA1FAE78-6AA1-4246-A7CA-B1E583831187}" srcOrd="1" destOrd="0" presId="urn:microsoft.com/office/officeart/2005/8/layout/hierarchy2"/>
    <dgm:cxn modelId="{EF5F741F-647F-4410-B87C-22077E231D7C}" type="presOf" srcId="{628CB620-146C-4EAB-81D3-FC86DE8C1827}" destId="{87DEEF07-A36B-40BB-A13B-AA45148A93FF}" srcOrd="1" destOrd="0" presId="urn:microsoft.com/office/officeart/2005/8/layout/hierarchy2"/>
    <dgm:cxn modelId="{A583DF9A-8EEF-4CB7-BC40-5520933FBFAE}" type="presOf" srcId="{1D25294E-CE11-41C2-946F-1E5A4982F831}" destId="{84E8BB67-195A-4765-9DBF-2C41B45919F1}" srcOrd="0" destOrd="0" presId="urn:microsoft.com/office/officeart/2005/8/layout/hierarchy2"/>
    <dgm:cxn modelId="{FC8B0311-1348-4404-B18D-2EF0AD692408}" type="presOf" srcId="{C4A9E1EC-9F10-4113-AF92-89360628CC4F}" destId="{54C73F6C-4AE8-4658-9FA4-84C2CA063D92}" srcOrd="1" destOrd="0" presId="urn:microsoft.com/office/officeart/2005/8/layout/hierarchy2"/>
    <dgm:cxn modelId="{FFF517D3-168D-4F9E-930A-AEA33E687BB9}" type="presOf" srcId="{94892800-C7A8-4D78-9361-ABE6803EF36A}" destId="{6E60E976-B561-4FD0-8A60-02EA73A6B3CB}" srcOrd="0" destOrd="0" presId="urn:microsoft.com/office/officeart/2005/8/layout/hierarchy2"/>
    <dgm:cxn modelId="{BCE7F89F-7996-47FF-BE11-3DD9E1DA3374}" type="presOf" srcId="{6F239500-3399-43AF-84CB-60A6E06B5009}" destId="{6BDA75AE-8EBC-4936-8BFD-50D10D482B9D}" srcOrd="1" destOrd="0" presId="urn:microsoft.com/office/officeart/2005/8/layout/hierarchy2"/>
    <dgm:cxn modelId="{3BFE947E-7618-4D6A-AF75-D0631E57731C}" type="presOf" srcId="{628CB620-146C-4EAB-81D3-FC86DE8C1827}" destId="{A7BA7D81-80EC-4C81-9025-DC7A17B6BC84}" srcOrd="0" destOrd="0" presId="urn:microsoft.com/office/officeart/2005/8/layout/hierarchy2"/>
    <dgm:cxn modelId="{FE133EE7-41B8-4EA1-A6FD-7C62D12C2703}" type="presOf" srcId="{6E9B1D60-F931-4095-A976-0CB692930AE9}" destId="{461F33B2-1CBC-408B-8BB7-96524FBBE4A1}" srcOrd="0" destOrd="0" presId="urn:microsoft.com/office/officeart/2005/8/layout/hierarchy2"/>
    <dgm:cxn modelId="{2C9B64FC-7D53-4328-844A-68F012C529A2}" type="presOf" srcId="{59F20CF8-23AA-4FEE-A2C9-3D65BCE4792A}" destId="{2DDA79C6-2CED-4589-B66B-DC50151AB2AE}" srcOrd="1" destOrd="0" presId="urn:microsoft.com/office/officeart/2005/8/layout/hierarchy2"/>
    <dgm:cxn modelId="{3CCDD2FE-F453-4DC1-A43B-114775F8C470}" type="presOf" srcId="{EFB326BF-4945-4CDA-ADDE-030D1EAE6B17}" destId="{137EB09D-7832-4701-8B08-BBBACE04BB43}" srcOrd="0" destOrd="0" presId="urn:microsoft.com/office/officeart/2005/8/layout/hierarchy2"/>
    <dgm:cxn modelId="{EC81AC22-94B5-4EC4-9027-67D24CDEA20A}" type="presOf" srcId="{EDBBB3C6-8748-4DAD-9B9B-84A58B435E7E}" destId="{E05774FD-86C3-4972-BE65-8185A5F15456}" srcOrd="0" destOrd="0" presId="urn:microsoft.com/office/officeart/2005/8/layout/hierarchy2"/>
    <dgm:cxn modelId="{F2952A6F-42FA-4B81-85E8-87D974354E4C}" type="presOf" srcId="{99EF7360-9863-4A10-B1E5-0D1D45EA624E}" destId="{BDD04F51-D104-438A-A4A5-DEA86AA7C145}" srcOrd="0" destOrd="0" presId="urn:microsoft.com/office/officeart/2005/8/layout/hierarchy2"/>
    <dgm:cxn modelId="{07FED432-3B40-497F-B0CF-1F345C1D4A8E}" type="presOf" srcId="{F506C133-B134-4079-B1A5-B2EDED71FF7D}" destId="{71A01DF9-BC9A-4E5E-8C50-B27926718375}" srcOrd="1" destOrd="0" presId="urn:microsoft.com/office/officeart/2005/8/layout/hierarchy2"/>
    <dgm:cxn modelId="{DE7FB00E-82A5-420A-BCE4-50C3F944E5C7}" type="presOf" srcId="{40E726CC-93D8-4FA5-A221-491613AC2867}" destId="{B35B1BC0-6EC0-40CE-9554-F1797679FFA1}" srcOrd="0" destOrd="0" presId="urn:microsoft.com/office/officeart/2005/8/layout/hierarchy2"/>
    <dgm:cxn modelId="{218EB53E-5F28-4E69-8896-7486CC614821}" type="presOf" srcId="{56D57345-6581-4EDC-A4C4-88823444AEFF}" destId="{79162394-C7EA-4745-864F-08C4279BF4AE}" srcOrd="0" destOrd="0" presId="urn:microsoft.com/office/officeart/2005/8/layout/hierarchy2"/>
    <dgm:cxn modelId="{2B5D9D70-96CC-4374-884D-55FB85BC3A50}" type="presOf" srcId="{12ED5102-C714-48C8-9BF6-D8A363D42866}" destId="{4CB719C2-A99D-4F69-8074-D662F541D5AE}" srcOrd="0" destOrd="0" presId="urn:microsoft.com/office/officeart/2005/8/layout/hierarchy2"/>
    <dgm:cxn modelId="{146A9B56-A6C7-40BF-9F2B-CC86324AF64E}" srcId="{0FBB3A7E-819A-4FD1-A42F-569A7C4F6F61}" destId="{9B6D44D1-1D29-47DA-844E-C57114FA1E9D}" srcOrd="0" destOrd="0" parTransId="{C15D858D-AA64-4BCB-876E-FF84850AD5AF}" sibTransId="{D46DA31A-309D-4818-A09A-E29DFA470D30}"/>
    <dgm:cxn modelId="{D8C8A2FC-21D6-4362-8E32-E68D423029E2}" srcId="{0FBB3A7E-819A-4FD1-A42F-569A7C4F6F61}" destId="{56D57345-6581-4EDC-A4C4-88823444AEFF}" srcOrd="2" destOrd="0" parTransId="{694403E3-504E-4CA3-B647-8965CB72808F}" sibTransId="{F577AA67-9FA8-401F-A2DF-25A8A13590FC}"/>
    <dgm:cxn modelId="{9DF7D213-C9C5-4E82-BE47-4829F9E48AB2}" srcId="{8F2CF638-9895-4F2B-862C-3109D65F91F9}" destId="{9293F193-C743-49AC-95CC-B0DAFEDEB646}" srcOrd="1" destOrd="0" parTransId="{6A929170-3645-4B6E-B991-25802E3A490C}" sibTransId="{72867F55-68F6-4DBD-BFA2-831DAB831571}"/>
    <dgm:cxn modelId="{42F39AA5-4879-46C9-81BC-7414D174E84C}" type="presOf" srcId="{E73F9556-FFF0-4DBB-8A43-40408C63F6A7}" destId="{4A1ECD17-6113-40FD-9E58-AE3D1FF69439}" srcOrd="0" destOrd="0" presId="urn:microsoft.com/office/officeart/2005/8/layout/hierarchy2"/>
    <dgm:cxn modelId="{444EE289-5153-4A97-AA1B-7FDDF89733E0}" type="presOf" srcId="{4B99C326-C0EB-41BA-89DC-B71106226A7A}" destId="{305037B8-4210-4427-9750-75E5941240AE}" srcOrd="1" destOrd="0" presId="urn:microsoft.com/office/officeart/2005/8/layout/hierarchy2"/>
    <dgm:cxn modelId="{8AC00593-612D-4F31-AA2D-49940B854992}" type="presOf" srcId="{DF766553-52E6-402D-9A6D-C62E86B6BD27}" destId="{C9313681-E8F1-4345-A7A1-0F4B907F4B91}" srcOrd="1" destOrd="0" presId="urn:microsoft.com/office/officeart/2005/8/layout/hierarchy2"/>
    <dgm:cxn modelId="{C975993F-5844-4F17-B891-811EEC1DF0DA}" type="presOf" srcId="{CCBEBF67-F190-4922-B9C0-09494D579D64}" destId="{D9E61A6C-362D-4167-865D-F41DB54DF499}" srcOrd="0" destOrd="0" presId="urn:microsoft.com/office/officeart/2005/8/layout/hierarchy2"/>
    <dgm:cxn modelId="{E833AD58-B639-4042-B340-D011C4777BA6}" type="presOf" srcId="{E40DC516-0F75-46FE-8B0A-B82255FB37E4}" destId="{18A6C4C7-78CC-4553-8695-B93E953C8054}" srcOrd="0" destOrd="0" presId="urn:microsoft.com/office/officeart/2005/8/layout/hierarchy2"/>
    <dgm:cxn modelId="{9F56943A-A07C-4378-A805-B4CEF1AA76D0}" srcId="{C0B524A4-5921-4730-A4CB-C60503FD5542}" destId="{798889A3-7C40-486F-87F0-06F49E6DE7AA}" srcOrd="1" destOrd="0" parTransId="{7297F37A-A02D-4C93-952E-62611C2BF86E}" sibTransId="{F63AB7C5-B8F0-41CE-A620-CE26BF415322}"/>
    <dgm:cxn modelId="{32796434-EC9D-4F87-94C4-094D0ED2223A}" type="presOf" srcId="{6E9B1D60-F931-4095-A976-0CB692930AE9}" destId="{416D403E-3E79-4A0B-9C9C-CEFF4798469C}" srcOrd="1" destOrd="0" presId="urn:microsoft.com/office/officeart/2005/8/layout/hierarchy2"/>
    <dgm:cxn modelId="{C955C88F-ADF4-4EFF-B2D7-BC5F0E1F0928}" type="presOf" srcId="{1FD910CA-8F6F-49B7-9FA4-2508D7F71FAA}" destId="{201162AE-C040-4838-964C-D7DE4CECADFF}" srcOrd="0" destOrd="0" presId="urn:microsoft.com/office/officeart/2005/8/layout/hierarchy2"/>
    <dgm:cxn modelId="{30A68A46-8171-469F-870F-0934F051FBEF}" type="presOf" srcId="{971B26FB-B72A-4C64-99BE-B6F6F2B54232}" destId="{CD7FD1FB-E890-463F-82C3-5DA0FA2B7F2C}" srcOrd="0" destOrd="0" presId="urn:microsoft.com/office/officeart/2005/8/layout/hierarchy2"/>
    <dgm:cxn modelId="{7325A966-A7DE-4F9E-8A5D-DB15F43501DA}" type="presOf" srcId="{BA042BC9-34C7-465A-A48F-B08F2A381D12}" destId="{2079179E-C58E-446A-8FDF-127CC108DB66}" srcOrd="0" destOrd="0" presId="urn:microsoft.com/office/officeart/2005/8/layout/hierarchy2"/>
    <dgm:cxn modelId="{F621BD51-3879-49C0-91F0-4188BA3A7710}" srcId="{126FED51-54DA-44DD-AB3D-2721E1584856}" destId="{6E7063FA-DDD1-4E4E-A5F1-B870FC29A898}" srcOrd="0" destOrd="0" parTransId="{9CC0A18D-F3E7-4BD7-9C66-F8C9882A4438}" sibTransId="{DD97C1E9-B8C3-498B-9E97-70565945F54F}"/>
    <dgm:cxn modelId="{160A5A1D-E36B-463F-8419-B93CC97A055E}" type="presOf" srcId="{C15D858D-AA64-4BCB-876E-FF84850AD5AF}" destId="{6C39A231-2E2D-4695-BF5B-590376F5EDB3}" srcOrd="1" destOrd="0" presId="urn:microsoft.com/office/officeart/2005/8/layout/hierarchy2"/>
    <dgm:cxn modelId="{A1E5C35B-1638-4CC8-988D-383405734421}" srcId="{EDBBB3C6-8748-4DAD-9B9B-84A58B435E7E}" destId="{DF292DB8-7F8E-463E-A5F0-3121124229CB}" srcOrd="1" destOrd="0" parTransId="{0C42916C-171E-4B66-A23F-87922D6526F3}" sibTransId="{84A08C43-FD39-4489-891A-E7F64D8B751A}"/>
    <dgm:cxn modelId="{E41230C1-CDF7-4AE0-8B32-8556ECDDE920}" type="presOf" srcId="{B9E9B70D-016C-46EE-BB6C-131DDD03C811}" destId="{08FFD997-C22D-4FE5-8476-F251A7390C5C}" srcOrd="0" destOrd="0" presId="urn:microsoft.com/office/officeart/2005/8/layout/hierarchy2"/>
    <dgm:cxn modelId="{1A1489DF-DDB1-446E-A0E5-C5E6BFB29CC2}" type="presOf" srcId="{0A3F21A4-0448-4898-BDD1-D0DBC34AB484}" destId="{B9AE5302-265B-42ED-8174-C554B4108B34}" srcOrd="1" destOrd="0" presId="urn:microsoft.com/office/officeart/2005/8/layout/hierarchy2"/>
    <dgm:cxn modelId="{2428CC37-CA15-4430-81D0-753E3E65B395}" type="presOf" srcId="{0FBB3A7E-819A-4FD1-A42F-569A7C4F6F61}" destId="{015CC51F-D0B0-4B12-B5D6-8687D992915F}" srcOrd="0" destOrd="0" presId="urn:microsoft.com/office/officeart/2005/8/layout/hierarchy2"/>
    <dgm:cxn modelId="{E166873D-A14D-466A-AF21-CE4F74A7EB2F}" type="presOf" srcId="{A68BCBFB-413C-43CB-A49B-4CA75982AD10}" destId="{6F5FDFDF-27E5-4A91-AF1E-36E85712A23C}" srcOrd="0" destOrd="0" presId="urn:microsoft.com/office/officeart/2005/8/layout/hierarchy2"/>
    <dgm:cxn modelId="{44FBC59F-CCE1-4188-B157-004218418D7F}" type="presOf" srcId="{49CF4969-F0EA-419E-BF33-A4EAF956FDAC}" destId="{E729D211-5F73-4B6F-A658-7BA70706B90D}" srcOrd="1" destOrd="0" presId="urn:microsoft.com/office/officeart/2005/8/layout/hierarchy2"/>
    <dgm:cxn modelId="{91799202-6CF8-42B2-A8A3-FA1AB15F2994}" srcId="{9D658152-45F7-41A5-87FC-A55722924E30}" destId="{EFB326BF-4945-4CDA-ADDE-030D1EAE6B17}" srcOrd="1" destOrd="0" parTransId="{92FC79BA-C3A1-4C6F-8C8F-896611DD7376}" sibTransId="{C029258F-0DDF-4C31-9A8F-3F56A2574C43}"/>
    <dgm:cxn modelId="{D5804B66-B575-4D2C-83DC-6DAA31FFE9EA}" type="presOf" srcId="{C0B524A4-5921-4730-A4CB-C60503FD5542}" destId="{F19B1C54-D34B-4247-B497-48AFD3E28138}" srcOrd="0" destOrd="0" presId="urn:microsoft.com/office/officeart/2005/8/layout/hierarchy2"/>
    <dgm:cxn modelId="{396F44CC-EA7C-4E51-9D7C-47D2984A74C9}" srcId="{721831DC-379D-4EA7-9DFE-395C481B967F}" destId="{A68BCBFB-413C-43CB-A49B-4CA75982AD10}" srcOrd="0" destOrd="0" parTransId="{99EF7360-9863-4A10-B1E5-0D1D45EA624E}" sibTransId="{B9E38D80-7433-4456-9F22-74843A641500}"/>
    <dgm:cxn modelId="{A19B898F-2C49-4488-AC3F-9B673D3A6920}" type="presOf" srcId="{CCBEBF67-F190-4922-B9C0-09494D579D64}" destId="{254C44E5-6FFB-40B5-916F-3C45B63319CE}" srcOrd="1" destOrd="0" presId="urn:microsoft.com/office/officeart/2005/8/layout/hierarchy2"/>
    <dgm:cxn modelId="{5AF85FFB-E0BC-4CBC-9117-842D56D0C7E7}" type="presOf" srcId="{9293F193-C743-49AC-95CC-B0DAFEDEB646}" destId="{2D5A135D-4DE1-45B9-9C6F-F6D5CC84DB59}" srcOrd="0" destOrd="0" presId="urn:microsoft.com/office/officeart/2005/8/layout/hierarchy2"/>
    <dgm:cxn modelId="{33DA6963-917A-4B44-AA73-03B54F26167B}" srcId="{ED32A374-E5AC-4ED4-A8B8-7E23599DFB90}" destId="{C0B524A4-5921-4730-A4CB-C60503FD5542}" srcOrd="1" destOrd="0" parTransId="{70BB75E6-4583-4DAF-885D-2DB453AE247C}" sibTransId="{F63F41D5-ADCA-40BC-87D5-2D2A2492B29D}"/>
    <dgm:cxn modelId="{706AB933-8503-47C2-80C1-CAF530AF7C08}" type="presOf" srcId="{694403E3-504E-4CA3-B647-8965CB72808F}" destId="{BD219F18-0F8D-40B4-90E0-F402EF14AB2B}" srcOrd="0" destOrd="0" presId="urn:microsoft.com/office/officeart/2005/8/layout/hierarchy2"/>
    <dgm:cxn modelId="{AAFFAAA2-EE7D-4674-950B-7D599F71071B}" type="presOf" srcId="{6F239500-3399-43AF-84CB-60A6E06B5009}" destId="{B24C4C36-1A87-4E40-91E6-5C0E5021C9F6}" srcOrd="0" destOrd="0" presId="urn:microsoft.com/office/officeart/2005/8/layout/hierarchy2"/>
    <dgm:cxn modelId="{556A78F0-E025-4382-9638-C8B49A7F4484}" type="presOf" srcId="{C98D4214-7A0A-4F54-92AB-1CA6CEFFFA54}" destId="{E3EC0652-D1D3-4EE4-AA2F-3B196FB739FB}" srcOrd="0" destOrd="0" presId="urn:microsoft.com/office/officeart/2005/8/layout/hierarchy2"/>
    <dgm:cxn modelId="{B3324B70-68C5-4CDD-8A2C-7F1244DF6378}" type="presOf" srcId="{495A1356-D414-475C-B909-326238765786}" destId="{FDBE053B-4198-4C02-9A95-D09E345DAEAB}" srcOrd="0" destOrd="0" presId="urn:microsoft.com/office/officeart/2005/8/layout/hierarchy2"/>
    <dgm:cxn modelId="{B7FB2B3C-9CCC-44A1-A77A-B4D13CF0E62E}" type="presOf" srcId="{86A66F49-4AE3-43C0-A1CA-628B06D6070D}" destId="{D161E2ED-8E39-433D-8369-EB951E2209C5}" srcOrd="0" destOrd="0" presId="urn:microsoft.com/office/officeart/2005/8/layout/hierarchy2"/>
    <dgm:cxn modelId="{67B7DD34-DE26-48FD-A32C-58E586A6F42F}" srcId="{8F2CF638-9895-4F2B-862C-3109D65F91F9}" destId="{94892800-C7A8-4D78-9361-ABE6803EF36A}" srcOrd="0" destOrd="0" parTransId="{103BC71D-3E40-4BC5-ABD6-F4588F7DEE55}" sibTransId="{4985D90F-220B-44EF-8B49-882DD5DB7086}"/>
    <dgm:cxn modelId="{C56D91CF-A774-4872-BB54-C433711B7B07}" srcId="{9D658152-45F7-41A5-87FC-A55722924E30}" destId="{B9E9B70D-016C-46EE-BB6C-131DDD03C811}" srcOrd="3" destOrd="0" parTransId="{CCBEBF67-F190-4922-B9C0-09494D579D64}" sibTransId="{064E023C-4A6B-4895-8927-5227467F3142}"/>
    <dgm:cxn modelId="{AE3B16A3-2422-4095-9444-A724097DCFF2}" srcId="{495A1356-D414-475C-B909-326238765786}" destId="{E73F9556-FFF0-4DBB-8A43-40408C63F6A7}" srcOrd="2" destOrd="0" parTransId="{49CF4969-F0EA-419E-BF33-A4EAF956FDAC}" sibTransId="{CBC24D6B-BA07-477F-9E01-391DB60CC3C6}"/>
    <dgm:cxn modelId="{C0442094-63B8-4714-BD80-1E3EEB4EE4CF}" type="presOf" srcId="{A4F93B8F-E325-4400-B4AF-9180AF501D36}" destId="{1ACFFA36-A04F-42BE-8BA2-44529F0F83D4}" srcOrd="0" destOrd="0" presId="urn:microsoft.com/office/officeart/2005/8/layout/hierarchy2"/>
    <dgm:cxn modelId="{0C31B89D-6973-49BF-A284-128394138B0B}" srcId="{EDBBB3C6-8748-4DAD-9B9B-84A58B435E7E}" destId="{9D658152-45F7-41A5-87FC-A55722924E30}" srcOrd="0" destOrd="0" parTransId="{59F20CF8-23AA-4FEE-A2C9-3D65BCE4792A}" sibTransId="{9F286EE6-9B59-4545-AD96-280CEBBA8519}"/>
    <dgm:cxn modelId="{3964D4EB-7969-446E-B828-B50B9610CC5D}" type="presOf" srcId="{78693793-DD2D-44FE-9619-80E998BFFB4F}" destId="{63B8233F-9220-47DB-A53A-A99B034F4D7B}" srcOrd="0" destOrd="0" presId="urn:microsoft.com/office/officeart/2005/8/layout/hierarchy2"/>
    <dgm:cxn modelId="{8C5B5673-E28C-4975-9BA2-459B947FAE40}" type="presOf" srcId="{92FC79BA-C3A1-4C6F-8C8F-896611DD7376}" destId="{F8D6CB2F-11B4-4740-B4C5-3B66C9D5C3D4}" srcOrd="0" destOrd="0" presId="urn:microsoft.com/office/officeart/2005/8/layout/hierarchy2"/>
    <dgm:cxn modelId="{B1560BD7-0FE5-41C0-ADA2-9101CD947EC2}" type="presOf" srcId="{9CC0A18D-F3E7-4BD7-9C66-F8C9882A4438}" destId="{A6A482C6-B911-47D3-A8E5-63B5D805A8C9}" srcOrd="1" destOrd="0" presId="urn:microsoft.com/office/officeart/2005/8/layout/hierarchy2"/>
    <dgm:cxn modelId="{162C174C-75BF-491F-A5DB-C44423C87812}" type="presOf" srcId="{7297F37A-A02D-4C93-952E-62611C2BF86E}" destId="{5CB53396-433C-4199-9D88-19367154C8F0}" srcOrd="1" destOrd="0" presId="urn:microsoft.com/office/officeart/2005/8/layout/hierarchy2"/>
    <dgm:cxn modelId="{4ABF0245-72F3-44A7-9011-F33A412830C6}" type="presOf" srcId="{92FC79BA-C3A1-4C6F-8C8F-896611DD7376}" destId="{C196DC80-C61E-47A4-AC03-4E3CCB5434FC}" srcOrd="1" destOrd="0" presId="urn:microsoft.com/office/officeart/2005/8/layout/hierarchy2"/>
    <dgm:cxn modelId="{A5F74773-B297-49A3-B0C2-EE2F8589BA8C}" type="presOf" srcId="{94875CB9-24D9-4A53-B3E5-4B90F6DC87E7}" destId="{7BE275FD-04BA-4596-BBE6-09BEFB31650F}" srcOrd="1" destOrd="0" presId="urn:microsoft.com/office/officeart/2005/8/layout/hierarchy2"/>
    <dgm:cxn modelId="{F5B368D6-D9E4-4CC0-8E89-093ED600D4F5}" type="presOf" srcId="{C4A9E1EC-9F10-4113-AF92-89360628CC4F}" destId="{80A1367A-AED9-4C36-9597-36309D7592E9}" srcOrd="0" destOrd="0" presId="urn:microsoft.com/office/officeart/2005/8/layout/hierarchy2"/>
    <dgm:cxn modelId="{B6C380B5-B418-4665-80EF-D753B8FC4368}" type="presOf" srcId="{CBB213E2-9E53-4225-9A66-1AC84461A7E1}" destId="{F163B346-C3DB-4C4D-9CB4-A526AB21C184}" srcOrd="0" destOrd="0" presId="urn:microsoft.com/office/officeart/2005/8/layout/hierarchy2"/>
    <dgm:cxn modelId="{D5229D4A-39BD-43E2-9C0E-A2A8C4E10282}" type="presOf" srcId="{2DCED13A-9705-4A74-AC68-EF4156091D51}" destId="{801C8361-A58B-469E-8873-489AB778AC45}" srcOrd="1" destOrd="0" presId="urn:microsoft.com/office/officeart/2005/8/layout/hierarchy2"/>
    <dgm:cxn modelId="{10F883F2-B904-44A3-AE7B-8F58BF325CD2}" type="presOf" srcId="{ED32A374-E5AC-4ED4-A8B8-7E23599DFB90}" destId="{2E09ECF8-90CD-4424-803A-046CFAE679A7}" srcOrd="0" destOrd="0" presId="urn:microsoft.com/office/officeart/2005/8/layout/hierarchy2"/>
    <dgm:cxn modelId="{CD4F435B-8221-481D-AFFF-2A9D41D53742}" type="presOf" srcId="{79CAC7AA-D4FB-493B-83D3-1B439F19DF4D}" destId="{6F86271E-7BF0-4600-9356-94E13CCDC60C}" srcOrd="0" destOrd="0" presId="urn:microsoft.com/office/officeart/2005/8/layout/hierarchy2"/>
    <dgm:cxn modelId="{A77D0C06-ADF1-4C99-973E-814ADF1B5DB2}" srcId="{9293F193-C743-49AC-95CC-B0DAFEDEB646}" destId="{EDBBB3C6-8748-4DAD-9B9B-84A58B435E7E}" srcOrd="0" destOrd="0" parTransId="{3752A679-033E-4FF6-9A4F-0FB10C64C31D}" sibTransId="{C4537D74-3D00-4FE0-AB01-820999CE5068}"/>
    <dgm:cxn modelId="{831BD88D-6BAE-4621-9E82-F8D96FB059F0}" type="presOf" srcId="{4B99C326-C0EB-41BA-89DC-B71106226A7A}" destId="{B537C491-2014-48A6-8CF6-0F19411A7674}" srcOrd="0" destOrd="0" presId="urn:microsoft.com/office/officeart/2005/8/layout/hierarchy2"/>
    <dgm:cxn modelId="{4F582317-9068-4B30-8E95-8337069A1B77}" srcId="{24562E28-7109-49D1-9A5E-6CF87870ABC2}" destId="{AFBF5FB1-72F6-443C-A38F-8B21CF72B4BA}" srcOrd="0" destOrd="0" parTransId="{DF766553-52E6-402D-9A6D-C62E86B6BD27}" sibTransId="{1F085843-AB64-498F-9E87-8B7B220FE109}"/>
    <dgm:cxn modelId="{FA4A2447-F34D-45F7-8FB6-9885A7814240}" type="presOf" srcId="{B4EC71B0-4E34-47D1-BEA3-C48AB712B312}" destId="{122DE40E-CA37-4052-BC01-5460F690FCE9}" srcOrd="0" destOrd="0" presId="urn:microsoft.com/office/officeart/2005/8/layout/hierarchy2"/>
    <dgm:cxn modelId="{74D5BE05-E20D-41C6-9506-4BF8ABC8ADBD}" type="presOf" srcId="{0A3F21A4-0448-4898-BDD1-D0DBC34AB484}" destId="{5BA2B311-700F-4A91-9A7F-EA3618303542}" srcOrd="0" destOrd="0" presId="urn:microsoft.com/office/officeart/2005/8/layout/hierarchy2"/>
    <dgm:cxn modelId="{917F16B9-F7C1-4C7B-B07D-052642226B6C}" type="presOf" srcId="{0C42916C-171E-4B66-A23F-87922D6526F3}" destId="{9C519356-26DB-487B-9EF5-47C3219CE74F}" srcOrd="1" destOrd="0" presId="urn:microsoft.com/office/officeart/2005/8/layout/hierarchy2"/>
    <dgm:cxn modelId="{6EEEA89C-B14C-452C-8ED2-C3F5B2CFB784}" type="presOf" srcId="{9D658152-45F7-41A5-87FC-A55722924E30}" destId="{8E9B5674-0FB0-447E-9318-9FA9D4309E06}" srcOrd="0" destOrd="0" presId="urn:microsoft.com/office/officeart/2005/8/layout/hierarchy2"/>
    <dgm:cxn modelId="{7D30D2D0-6446-44CD-AE22-A18F3889120D}" srcId="{8F2CF638-9895-4F2B-862C-3109D65F91F9}" destId="{495A1356-D414-475C-B909-326238765786}" srcOrd="2" destOrd="0" parTransId="{1FD910CA-8F6F-49B7-9FA4-2508D7F71FAA}" sibTransId="{E764436E-861D-44DA-8F70-909AC5E1A15F}"/>
    <dgm:cxn modelId="{66C1A729-D15D-4E83-90C3-B488D47F02A8}" type="presParOf" srcId="{B35B1BC0-6EC0-40CE-9554-F1797679FFA1}" destId="{A560DEFA-20D3-4F0B-ACDC-B1A0D22A672F}" srcOrd="0" destOrd="0" presId="urn:microsoft.com/office/officeart/2005/8/layout/hierarchy2"/>
    <dgm:cxn modelId="{F128C76E-F1DE-43FF-B83B-332D2902B63A}" type="presParOf" srcId="{A560DEFA-20D3-4F0B-ACDC-B1A0D22A672F}" destId="{BA3A076B-EA86-440F-8E98-9231013ACE2C}" srcOrd="0" destOrd="0" presId="urn:microsoft.com/office/officeart/2005/8/layout/hierarchy2"/>
    <dgm:cxn modelId="{5B250BFF-F466-4277-825C-13EE0C97090F}" type="presParOf" srcId="{A560DEFA-20D3-4F0B-ACDC-B1A0D22A672F}" destId="{523DA19A-1CF4-4672-B975-E2F744CA8EDF}" srcOrd="1" destOrd="0" presId="urn:microsoft.com/office/officeart/2005/8/layout/hierarchy2"/>
    <dgm:cxn modelId="{5F8E90E8-CD0F-4226-8FA0-DDC0AF459B10}" type="presParOf" srcId="{523DA19A-1CF4-4672-B975-E2F744CA8EDF}" destId="{CFD2630D-70C8-4035-ADB8-4C08F9251117}" srcOrd="0" destOrd="0" presId="urn:microsoft.com/office/officeart/2005/8/layout/hierarchy2"/>
    <dgm:cxn modelId="{E318C3FD-E322-4BAF-A482-F8E14FC7BAFF}" type="presParOf" srcId="{CFD2630D-70C8-4035-ADB8-4C08F9251117}" destId="{1747FEAF-A34C-48E2-A36D-B0D372DE94CA}" srcOrd="0" destOrd="0" presId="urn:microsoft.com/office/officeart/2005/8/layout/hierarchy2"/>
    <dgm:cxn modelId="{86C89074-89FE-4054-84AA-435C6B79FA26}" type="presParOf" srcId="{523DA19A-1CF4-4672-B975-E2F744CA8EDF}" destId="{5CF8C2E0-A53C-4E28-9E71-E7DD34F7F4AC}" srcOrd="1" destOrd="0" presId="urn:microsoft.com/office/officeart/2005/8/layout/hierarchy2"/>
    <dgm:cxn modelId="{611BABC9-2B74-4634-8234-CC16736296A4}" type="presParOf" srcId="{5CF8C2E0-A53C-4E28-9E71-E7DD34F7F4AC}" destId="{6E60E976-B561-4FD0-8A60-02EA73A6B3CB}" srcOrd="0" destOrd="0" presId="urn:microsoft.com/office/officeart/2005/8/layout/hierarchy2"/>
    <dgm:cxn modelId="{F21E6541-ACF3-4E83-953F-F4A562D70EA9}" type="presParOf" srcId="{5CF8C2E0-A53C-4E28-9E71-E7DD34F7F4AC}" destId="{33887496-2444-428A-8863-CF3AE12EDC50}" srcOrd="1" destOrd="0" presId="urn:microsoft.com/office/officeart/2005/8/layout/hierarchy2"/>
    <dgm:cxn modelId="{E3F19141-B356-445F-902E-EF9745A174B1}" type="presParOf" srcId="{33887496-2444-428A-8863-CF3AE12EDC50}" destId="{B537C491-2014-48A6-8CF6-0F19411A7674}" srcOrd="0" destOrd="0" presId="urn:microsoft.com/office/officeart/2005/8/layout/hierarchy2"/>
    <dgm:cxn modelId="{C5EED29A-DE64-47A4-9F72-9A4FE1D35C4D}" type="presParOf" srcId="{B537C491-2014-48A6-8CF6-0F19411A7674}" destId="{305037B8-4210-4427-9750-75E5941240AE}" srcOrd="0" destOrd="0" presId="urn:microsoft.com/office/officeart/2005/8/layout/hierarchy2"/>
    <dgm:cxn modelId="{36497D3F-8032-4776-A9D4-20C8A038A948}" type="presParOf" srcId="{33887496-2444-428A-8863-CF3AE12EDC50}" destId="{A4A1DC93-366D-4E5C-BD3C-28C24BD7DFC2}" srcOrd="1" destOrd="0" presId="urn:microsoft.com/office/officeart/2005/8/layout/hierarchy2"/>
    <dgm:cxn modelId="{75C0B4EC-2D11-4838-BD4F-62CB7C067EB1}" type="presParOf" srcId="{A4A1DC93-366D-4E5C-BD3C-28C24BD7DFC2}" destId="{2E09ECF8-90CD-4424-803A-046CFAE679A7}" srcOrd="0" destOrd="0" presId="urn:microsoft.com/office/officeart/2005/8/layout/hierarchy2"/>
    <dgm:cxn modelId="{8E667AC2-617B-48E7-AA5D-694A55CBF6E8}" type="presParOf" srcId="{A4A1DC93-366D-4E5C-BD3C-28C24BD7DFC2}" destId="{EED05805-9FCF-441A-A5BE-25BEBBD96EF3}" srcOrd="1" destOrd="0" presId="urn:microsoft.com/office/officeart/2005/8/layout/hierarchy2"/>
    <dgm:cxn modelId="{7C32B979-9461-4501-93E6-45C01B6634BD}" type="presParOf" srcId="{EED05805-9FCF-441A-A5BE-25BEBBD96EF3}" destId="{CD7FD1FB-E890-463F-82C3-5DA0FA2B7F2C}" srcOrd="0" destOrd="0" presId="urn:microsoft.com/office/officeart/2005/8/layout/hierarchy2"/>
    <dgm:cxn modelId="{3D90BB04-8E27-4269-AD9C-4CCA793844CE}" type="presParOf" srcId="{CD7FD1FB-E890-463F-82C3-5DA0FA2B7F2C}" destId="{03D77A73-2EF8-4111-8D15-61E3A767045A}" srcOrd="0" destOrd="0" presId="urn:microsoft.com/office/officeart/2005/8/layout/hierarchy2"/>
    <dgm:cxn modelId="{BDA20EF6-BAB0-44EF-86A0-B87270AA24CE}" type="presParOf" srcId="{EED05805-9FCF-441A-A5BE-25BEBBD96EF3}" destId="{BC84E9C5-1F7F-4E19-81A6-5C8F9CDD290C}" srcOrd="1" destOrd="0" presId="urn:microsoft.com/office/officeart/2005/8/layout/hierarchy2"/>
    <dgm:cxn modelId="{F0665275-8635-43E7-BF9C-E7B53673E654}" type="presParOf" srcId="{BC84E9C5-1F7F-4E19-81A6-5C8F9CDD290C}" destId="{015CC51F-D0B0-4B12-B5D6-8687D992915F}" srcOrd="0" destOrd="0" presId="urn:microsoft.com/office/officeart/2005/8/layout/hierarchy2"/>
    <dgm:cxn modelId="{3533129F-9957-48A1-BC4C-F0E506DE3488}" type="presParOf" srcId="{BC84E9C5-1F7F-4E19-81A6-5C8F9CDD290C}" destId="{350065F6-CA8A-459C-B225-1FE15D356352}" srcOrd="1" destOrd="0" presId="urn:microsoft.com/office/officeart/2005/8/layout/hierarchy2"/>
    <dgm:cxn modelId="{2DF83C75-7997-4F7F-8F75-31F8CA01EA26}" type="presParOf" srcId="{350065F6-CA8A-459C-B225-1FE15D356352}" destId="{554336D1-C132-4B45-B8A4-D26ED2CF032C}" srcOrd="0" destOrd="0" presId="urn:microsoft.com/office/officeart/2005/8/layout/hierarchy2"/>
    <dgm:cxn modelId="{20A21B6B-C7DA-462E-8CE4-1FCBAFCB3570}" type="presParOf" srcId="{554336D1-C132-4B45-B8A4-D26ED2CF032C}" destId="{6C39A231-2E2D-4695-BF5B-590376F5EDB3}" srcOrd="0" destOrd="0" presId="urn:microsoft.com/office/officeart/2005/8/layout/hierarchy2"/>
    <dgm:cxn modelId="{2848A146-DD1A-489A-A23E-7A626D266093}" type="presParOf" srcId="{350065F6-CA8A-459C-B225-1FE15D356352}" destId="{3EA91590-3CCD-4A2B-B03B-78A1F7F7FA51}" srcOrd="1" destOrd="0" presId="urn:microsoft.com/office/officeart/2005/8/layout/hierarchy2"/>
    <dgm:cxn modelId="{3F5D2548-4B9A-464F-89E1-7333CFDC6042}" type="presParOf" srcId="{3EA91590-3CCD-4A2B-B03B-78A1F7F7FA51}" destId="{92CD6B0F-BD21-4277-8BAA-B25DE273826E}" srcOrd="0" destOrd="0" presId="urn:microsoft.com/office/officeart/2005/8/layout/hierarchy2"/>
    <dgm:cxn modelId="{0B61C354-4002-4F6F-8250-908C2F88A25E}" type="presParOf" srcId="{3EA91590-3CCD-4A2B-B03B-78A1F7F7FA51}" destId="{E4114591-EBAD-4CB2-A24A-23D1193273FC}" srcOrd="1" destOrd="0" presId="urn:microsoft.com/office/officeart/2005/8/layout/hierarchy2"/>
    <dgm:cxn modelId="{477B3A7D-AFE7-4480-AB57-0B70AAD490C4}" type="presParOf" srcId="{350065F6-CA8A-459C-B225-1FE15D356352}" destId="{74140B8B-4261-409F-A7DD-39DAFA943D81}" srcOrd="2" destOrd="0" presId="urn:microsoft.com/office/officeart/2005/8/layout/hierarchy2"/>
    <dgm:cxn modelId="{A1122DC1-FCB3-4F2B-B704-125B74DA1B5E}" type="presParOf" srcId="{74140B8B-4261-409F-A7DD-39DAFA943D81}" destId="{801C8361-A58B-469E-8873-489AB778AC45}" srcOrd="0" destOrd="0" presId="urn:microsoft.com/office/officeart/2005/8/layout/hierarchy2"/>
    <dgm:cxn modelId="{5DF6E855-2CC4-469F-997B-BCDA22631BDE}" type="presParOf" srcId="{350065F6-CA8A-459C-B225-1FE15D356352}" destId="{C19E85F7-6856-46E0-8E11-0CF64494A942}" srcOrd="3" destOrd="0" presId="urn:microsoft.com/office/officeart/2005/8/layout/hierarchy2"/>
    <dgm:cxn modelId="{1ABBF293-853F-4A68-959E-58293F67B954}" type="presParOf" srcId="{C19E85F7-6856-46E0-8E11-0CF64494A942}" destId="{D161E2ED-8E39-433D-8369-EB951E2209C5}" srcOrd="0" destOrd="0" presId="urn:microsoft.com/office/officeart/2005/8/layout/hierarchy2"/>
    <dgm:cxn modelId="{63265286-533D-4256-B7B5-3E8D54951B0E}" type="presParOf" srcId="{C19E85F7-6856-46E0-8E11-0CF64494A942}" destId="{29B379D4-8021-4DDE-B57F-95978F386672}" srcOrd="1" destOrd="0" presId="urn:microsoft.com/office/officeart/2005/8/layout/hierarchy2"/>
    <dgm:cxn modelId="{75BF7534-6B94-4EF3-91AA-75627F1EA88D}" type="presParOf" srcId="{350065F6-CA8A-459C-B225-1FE15D356352}" destId="{BD219F18-0F8D-40B4-90E0-F402EF14AB2B}" srcOrd="4" destOrd="0" presId="urn:microsoft.com/office/officeart/2005/8/layout/hierarchy2"/>
    <dgm:cxn modelId="{12F0F403-FB7C-4B28-B761-40E2505FFB55}" type="presParOf" srcId="{BD219F18-0F8D-40B4-90E0-F402EF14AB2B}" destId="{4CCC6530-F78A-4A0D-B867-E23CA408013F}" srcOrd="0" destOrd="0" presId="urn:microsoft.com/office/officeart/2005/8/layout/hierarchy2"/>
    <dgm:cxn modelId="{EB9DE6BC-5048-40A8-A070-65900E7890FC}" type="presParOf" srcId="{350065F6-CA8A-459C-B225-1FE15D356352}" destId="{A53669E2-74AF-4C76-96AA-88FB1C8F19D8}" srcOrd="5" destOrd="0" presId="urn:microsoft.com/office/officeart/2005/8/layout/hierarchy2"/>
    <dgm:cxn modelId="{DFCEC797-A096-4BFF-8259-6C0465164F04}" type="presParOf" srcId="{A53669E2-74AF-4C76-96AA-88FB1C8F19D8}" destId="{79162394-C7EA-4745-864F-08C4279BF4AE}" srcOrd="0" destOrd="0" presId="urn:microsoft.com/office/officeart/2005/8/layout/hierarchy2"/>
    <dgm:cxn modelId="{29ED8F2E-328B-47FA-A39E-9B721B325D97}" type="presParOf" srcId="{A53669E2-74AF-4C76-96AA-88FB1C8F19D8}" destId="{CDA2AC14-D9EA-4585-8B91-48BB0DD2A684}" srcOrd="1" destOrd="0" presId="urn:microsoft.com/office/officeart/2005/8/layout/hierarchy2"/>
    <dgm:cxn modelId="{6D8B7098-5279-4C2B-B41C-51EEF2F0B526}" type="presParOf" srcId="{EED05805-9FCF-441A-A5BE-25BEBBD96EF3}" destId="{1682DB14-1252-4F59-A2D0-EB78D75874E4}" srcOrd="2" destOrd="0" presId="urn:microsoft.com/office/officeart/2005/8/layout/hierarchy2"/>
    <dgm:cxn modelId="{10D88ADA-D1CE-4729-9C81-816FA1D2AD87}" type="presParOf" srcId="{1682DB14-1252-4F59-A2D0-EB78D75874E4}" destId="{EA1FAE78-6AA1-4246-A7CA-B1E583831187}" srcOrd="0" destOrd="0" presId="urn:microsoft.com/office/officeart/2005/8/layout/hierarchy2"/>
    <dgm:cxn modelId="{0BC0BBEA-B7B2-46E7-B013-881B5FBE1F41}" type="presParOf" srcId="{EED05805-9FCF-441A-A5BE-25BEBBD96EF3}" destId="{AF3ED6C4-BDFB-4FFA-B50C-A1CA89D2145B}" srcOrd="3" destOrd="0" presId="urn:microsoft.com/office/officeart/2005/8/layout/hierarchy2"/>
    <dgm:cxn modelId="{FB6143F1-DE79-418F-B213-507A74E11B3E}" type="presParOf" srcId="{AF3ED6C4-BDFB-4FFA-B50C-A1CA89D2145B}" destId="{F19B1C54-D34B-4247-B497-48AFD3E28138}" srcOrd="0" destOrd="0" presId="urn:microsoft.com/office/officeart/2005/8/layout/hierarchy2"/>
    <dgm:cxn modelId="{FF6D86B4-9757-420A-B0D1-92D6A1DFB8B7}" type="presParOf" srcId="{AF3ED6C4-BDFB-4FFA-B50C-A1CA89D2145B}" destId="{1C29BB62-0B96-4949-90A0-BBC791C0F2A0}" srcOrd="1" destOrd="0" presId="urn:microsoft.com/office/officeart/2005/8/layout/hierarchy2"/>
    <dgm:cxn modelId="{9432DB88-6B25-4E4A-90C4-5173F3E3EBA4}" type="presParOf" srcId="{1C29BB62-0B96-4949-90A0-BBC791C0F2A0}" destId="{829E8A9E-F18A-4817-9FB6-58005FCC93A1}" srcOrd="0" destOrd="0" presId="urn:microsoft.com/office/officeart/2005/8/layout/hierarchy2"/>
    <dgm:cxn modelId="{2B8296C6-148C-4A07-B5C8-0B2D770E7FE1}" type="presParOf" srcId="{829E8A9E-F18A-4817-9FB6-58005FCC93A1}" destId="{D16A782A-AC2F-434B-9EF4-64F36B6D1BDB}" srcOrd="0" destOrd="0" presId="urn:microsoft.com/office/officeart/2005/8/layout/hierarchy2"/>
    <dgm:cxn modelId="{354A5080-CC0C-40A3-BCBF-6BEB05436A9B}" type="presParOf" srcId="{1C29BB62-0B96-4949-90A0-BBC791C0F2A0}" destId="{C7DA7F49-4E4C-4B4A-B535-237E0F867EFA}" srcOrd="1" destOrd="0" presId="urn:microsoft.com/office/officeart/2005/8/layout/hierarchy2"/>
    <dgm:cxn modelId="{2882673C-377F-4837-A4BB-EF9513A4F248}" type="presParOf" srcId="{C7DA7F49-4E4C-4B4A-B535-237E0F867EFA}" destId="{0B5B114F-7CBD-4286-87CB-86DB46108583}" srcOrd="0" destOrd="0" presId="urn:microsoft.com/office/officeart/2005/8/layout/hierarchy2"/>
    <dgm:cxn modelId="{E651FC2E-E174-4523-8BAD-2A3F1DC3E8B9}" type="presParOf" srcId="{C7DA7F49-4E4C-4B4A-B535-237E0F867EFA}" destId="{CB5BF5AB-ACDC-40F4-8AE1-3D51FC7A0556}" srcOrd="1" destOrd="0" presId="urn:microsoft.com/office/officeart/2005/8/layout/hierarchy2"/>
    <dgm:cxn modelId="{1B6DFFA1-7127-40C7-8A1E-0C59386759EA}" type="presParOf" srcId="{1C29BB62-0B96-4949-90A0-BBC791C0F2A0}" destId="{5FDDF886-9B19-4624-AF6F-9C82690DEC0B}" srcOrd="2" destOrd="0" presId="urn:microsoft.com/office/officeart/2005/8/layout/hierarchy2"/>
    <dgm:cxn modelId="{39D02A43-B742-4BD5-A3FA-2BB8FF8A318E}" type="presParOf" srcId="{5FDDF886-9B19-4624-AF6F-9C82690DEC0B}" destId="{5CB53396-433C-4199-9D88-19367154C8F0}" srcOrd="0" destOrd="0" presId="urn:microsoft.com/office/officeart/2005/8/layout/hierarchy2"/>
    <dgm:cxn modelId="{95AE0F4C-9060-4EB7-8502-E04D521890CF}" type="presParOf" srcId="{1C29BB62-0B96-4949-90A0-BBC791C0F2A0}" destId="{FA77C319-104F-4C56-AEFF-186D54B9831A}" srcOrd="3" destOrd="0" presId="urn:microsoft.com/office/officeart/2005/8/layout/hierarchy2"/>
    <dgm:cxn modelId="{ADC0D459-0C2D-4D01-BF95-54837A951F27}" type="presParOf" srcId="{FA77C319-104F-4C56-AEFF-186D54B9831A}" destId="{CAAE3443-BC27-4A7D-91CA-8482E6C39859}" srcOrd="0" destOrd="0" presId="urn:microsoft.com/office/officeart/2005/8/layout/hierarchy2"/>
    <dgm:cxn modelId="{FB107D5F-AE77-4F1A-B999-747091155F7F}" type="presParOf" srcId="{FA77C319-104F-4C56-AEFF-186D54B9831A}" destId="{BDE39B6E-E43B-40C7-91A9-468A3DA38396}" srcOrd="1" destOrd="0" presId="urn:microsoft.com/office/officeart/2005/8/layout/hierarchy2"/>
    <dgm:cxn modelId="{2D9DB605-7851-4322-A2FB-103ADD925C4A}" type="presParOf" srcId="{1C29BB62-0B96-4949-90A0-BBC791C0F2A0}" destId="{5A00C8A0-464B-4559-9ED4-6257F07ED4E9}" srcOrd="4" destOrd="0" presId="urn:microsoft.com/office/officeart/2005/8/layout/hierarchy2"/>
    <dgm:cxn modelId="{F997BB26-8B34-4062-8C46-E927F9E72C9B}" type="presParOf" srcId="{5A00C8A0-464B-4559-9ED4-6257F07ED4E9}" destId="{31659597-4D65-490F-888F-521022FF45E0}" srcOrd="0" destOrd="0" presId="urn:microsoft.com/office/officeart/2005/8/layout/hierarchy2"/>
    <dgm:cxn modelId="{E560D85A-67DE-4C5A-8052-E619F036534D}" type="presParOf" srcId="{1C29BB62-0B96-4949-90A0-BBC791C0F2A0}" destId="{230FCD2D-8352-44FE-A71B-35C282F59B10}" srcOrd="5" destOrd="0" presId="urn:microsoft.com/office/officeart/2005/8/layout/hierarchy2"/>
    <dgm:cxn modelId="{DA878A89-D93F-4E2B-BCE0-28F856E090C2}" type="presParOf" srcId="{230FCD2D-8352-44FE-A71B-35C282F59B10}" destId="{C79D96AA-D928-41E1-9824-7D6A947FC2D6}" srcOrd="0" destOrd="0" presId="urn:microsoft.com/office/officeart/2005/8/layout/hierarchy2"/>
    <dgm:cxn modelId="{56EDD6EE-E5EB-4BA2-8DF5-95C40D72DF74}" type="presParOf" srcId="{230FCD2D-8352-44FE-A71B-35C282F59B10}" destId="{FAFE8653-21B7-4A0E-B0CF-57149138FFDF}" srcOrd="1" destOrd="0" presId="urn:microsoft.com/office/officeart/2005/8/layout/hierarchy2"/>
    <dgm:cxn modelId="{539BB511-C984-4796-86F5-54A8E10BACB9}" type="presParOf" srcId="{EED05805-9FCF-441A-A5BE-25BEBBD96EF3}" destId="{ACFD81EA-8685-4E9A-83D3-DB0AC86CF177}" srcOrd="4" destOrd="0" presId="urn:microsoft.com/office/officeart/2005/8/layout/hierarchy2"/>
    <dgm:cxn modelId="{FF323953-0F76-4EA0-AFFD-FDFFAAB9F39C}" type="presParOf" srcId="{ACFD81EA-8685-4E9A-83D3-DB0AC86CF177}" destId="{71A01DF9-BC9A-4E5E-8C50-B27926718375}" srcOrd="0" destOrd="0" presId="urn:microsoft.com/office/officeart/2005/8/layout/hierarchy2"/>
    <dgm:cxn modelId="{B4A83E30-556B-44EA-B63E-AB3E51AD6176}" type="presParOf" srcId="{EED05805-9FCF-441A-A5BE-25BEBBD96EF3}" destId="{3366C717-1CA9-40C4-A3B0-5803B1390691}" srcOrd="5" destOrd="0" presId="urn:microsoft.com/office/officeart/2005/8/layout/hierarchy2"/>
    <dgm:cxn modelId="{4C827BFB-F141-40D3-A237-0D8CFD262C1E}" type="presParOf" srcId="{3366C717-1CA9-40C4-A3B0-5803B1390691}" destId="{AA4AD1BB-6AF3-49C1-9C12-C25B3C75F8F0}" srcOrd="0" destOrd="0" presId="urn:microsoft.com/office/officeart/2005/8/layout/hierarchy2"/>
    <dgm:cxn modelId="{2FABBA9F-65EB-4DA4-B7B0-BB6B704A7CBA}" type="presParOf" srcId="{3366C717-1CA9-40C4-A3B0-5803B1390691}" destId="{F6A9817E-8ABF-404C-AFAA-5B9A36C0AED0}" srcOrd="1" destOrd="0" presId="urn:microsoft.com/office/officeart/2005/8/layout/hierarchy2"/>
    <dgm:cxn modelId="{3BB280FD-3DEE-45D1-A03F-E70CCA21121C}" type="presParOf" srcId="{F6A9817E-8ABF-404C-AFAA-5B9A36C0AED0}" destId="{47954EC3-E606-48A4-AAAC-5BEF7DB137F4}" srcOrd="0" destOrd="0" presId="urn:microsoft.com/office/officeart/2005/8/layout/hierarchy2"/>
    <dgm:cxn modelId="{7257C56A-3D03-4841-A359-2BADAC50D2A0}" type="presParOf" srcId="{47954EC3-E606-48A4-AAAC-5BEF7DB137F4}" destId="{C9313681-E8F1-4345-A7A1-0F4B907F4B91}" srcOrd="0" destOrd="0" presId="urn:microsoft.com/office/officeart/2005/8/layout/hierarchy2"/>
    <dgm:cxn modelId="{E5677902-7CC4-41D1-8C62-8D4165F741EA}" type="presParOf" srcId="{F6A9817E-8ABF-404C-AFAA-5B9A36C0AED0}" destId="{A3B10D68-ECA0-4BA4-A81F-48A0192F0EA9}" srcOrd="1" destOrd="0" presId="urn:microsoft.com/office/officeart/2005/8/layout/hierarchy2"/>
    <dgm:cxn modelId="{F6E74C83-CEA2-4D83-85C2-429C5FA06473}" type="presParOf" srcId="{A3B10D68-ECA0-4BA4-A81F-48A0192F0EA9}" destId="{53CAA2D2-FFAA-495A-B4F4-AD368C1B2492}" srcOrd="0" destOrd="0" presId="urn:microsoft.com/office/officeart/2005/8/layout/hierarchy2"/>
    <dgm:cxn modelId="{913FC5D9-1059-4BDF-BA97-74CD367495CF}" type="presParOf" srcId="{A3B10D68-ECA0-4BA4-A81F-48A0192F0EA9}" destId="{B8EF4326-32EC-4A0C-A104-C9DC29B0A4C3}" srcOrd="1" destOrd="0" presId="urn:microsoft.com/office/officeart/2005/8/layout/hierarchy2"/>
    <dgm:cxn modelId="{2769473E-0DE2-4F93-929E-6B0FCFC0701D}" type="presParOf" srcId="{F6A9817E-8ABF-404C-AFAA-5B9A36C0AED0}" destId="{FD7B2C02-BDB5-41A2-A431-E3B26F4F941C}" srcOrd="2" destOrd="0" presId="urn:microsoft.com/office/officeart/2005/8/layout/hierarchy2"/>
    <dgm:cxn modelId="{D79F8948-F470-463D-A8BC-1C89F9776C8C}" type="presParOf" srcId="{FD7B2C02-BDB5-41A2-A431-E3B26F4F941C}" destId="{FA79D323-732C-45C5-BC70-A436EEE96012}" srcOrd="0" destOrd="0" presId="urn:microsoft.com/office/officeart/2005/8/layout/hierarchy2"/>
    <dgm:cxn modelId="{EA58C4FC-EA5D-4199-B450-C23156F93159}" type="presParOf" srcId="{F6A9817E-8ABF-404C-AFAA-5B9A36C0AED0}" destId="{70448ACF-C689-4A13-9FE2-9BAAABB96D00}" srcOrd="3" destOrd="0" presId="urn:microsoft.com/office/officeart/2005/8/layout/hierarchy2"/>
    <dgm:cxn modelId="{0436FD94-45C6-4B1D-A7AB-F650F5C399FA}" type="presParOf" srcId="{70448ACF-C689-4A13-9FE2-9BAAABB96D00}" destId="{7AE9AE6E-B804-49E0-9D7D-C292F6CFFE82}" srcOrd="0" destOrd="0" presId="urn:microsoft.com/office/officeart/2005/8/layout/hierarchy2"/>
    <dgm:cxn modelId="{7B83BF09-454B-4685-AE73-BE0273E1EF2D}" type="presParOf" srcId="{70448ACF-C689-4A13-9FE2-9BAAABB96D00}" destId="{18F77FB1-0534-4822-9442-5C3AE9060308}" srcOrd="1" destOrd="0" presId="urn:microsoft.com/office/officeart/2005/8/layout/hierarchy2"/>
    <dgm:cxn modelId="{366A8AA6-C74B-488E-B18F-98C8DDA8465D}" type="presParOf" srcId="{18F77FB1-0534-4822-9442-5C3AE9060308}" destId="{BDD04F51-D104-438A-A4A5-DEA86AA7C145}" srcOrd="0" destOrd="0" presId="urn:microsoft.com/office/officeart/2005/8/layout/hierarchy2"/>
    <dgm:cxn modelId="{EA90D710-98CC-4CBA-A9A6-053C7F158DBC}" type="presParOf" srcId="{BDD04F51-D104-438A-A4A5-DEA86AA7C145}" destId="{E456DC70-238F-4306-8A46-79864D5AE0AA}" srcOrd="0" destOrd="0" presId="urn:microsoft.com/office/officeart/2005/8/layout/hierarchy2"/>
    <dgm:cxn modelId="{FEA9276E-423C-45FE-A481-623F03016575}" type="presParOf" srcId="{18F77FB1-0534-4822-9442-5C3AE9060308}" destId="{FD647B12-7D90-4553-A2D4-ACB74AB457D8}" srcOrd="1" destOrd="0" presId="urn:microsoft.com/office/officeart/2005/8/layout/hierarchy2"/>
    <dgm:cxn modelId="{71BC73BC-89E3-4E1A-84D0-7BB5BB9D110E}" type="presParOf" srcId="{FD647B12-7D90-4553-A2D4-ACB74AB457D8}" destId="{6F5FDFDF-27E5-4A91-AF1E-36E85712A23C}" srcOrd="0" destOrd="0" presId="urn:microsoft.com/office/officeart/2005/8/layout/hierarchy2"/>
    <dgm:cxn modelId="{F6A65A67-CD33-41AB-90A9-3A9D4BA7A7A3}" type="presParOf" srcId="{FD647B12-7D90-4553-A2D4-ACB74AB457D8}" destId="{218505E1-E074-48FF-9B16-702DFD0F27DB}" srcOrd="1" destOrd="0" presId="urn:microsoft.com/office/officeart/2005/8/layout/hierarchy2"/>
    <dgm:cxn modelId="{5267DDC8-705A-419D-83F8-007501E2D39B}" type="presParOf" srcId="{18F77FB1-0534-4822-9442-5C3AE9060308}" destId="{A7BA7D81-80EC-4C81-9025-DC7A17B6BC84}" srcOrd="2" destOrd="0" presId="urn:microsoft.com/office/officeart/2005/8/layout/hierarchy2"/>
    <dgm:cxn modelId="{C3E64B89-C390-4E28-AC0F-75041A522D28}" type="presParOf" srcId="{A7BA7D81-80EC-4C81-9025-DC7A17B6BC84}" destId="{87DEEF07-A36B-40BB-A13B-AA45148A93FF}" srcOrd="0" destOrd="0" presId="urn:microsoft.com/office/officeart/2005/8/layout/hierarchy2"/>
    <dgm:cxn modelId="{649852A1-ED8B-4816-90AB-B3D7B4EAE049}" type="presParOf" srcId="{18F77FB1-0534-4822-9442-5C3AE9060308}" destId="{C92F18FB-83ED-44BA-9FFD-3B7D677D1EAB}" srcOrd="3" destOrd="0" presId="urn:microsoft.com/office/officeart/2005/8/layout/hierarchy2"/>
    <dgm:cxn modelId="{F02FC188-E8E4-41EF-A11A-766842BB5216}" type="presParOf" srcId="{C92F18FB-83ED-44BA-9FFD-3B7D677D1EAB}" destId="{63B8233F-9220-47DB-A53A-A99B034F4D7B}" srcOrd="0" destOrd="0" presId="urn:microsoft.com/office/officeart/2005/8/layout/hierarchy2"/>
    <dgm:cxn modelId="{E3CC3DAB-619F-4188-9E52-9C03755D4748}" type="presParOf" srcId="{C92F18FB-83ED-44BA-9FFD-3B7D677D1EAB}" destId="{92E9E454-0DBC-4E70-ADB3-96216E2A13BF}" srcOrd="1" destOrd="0" presId="urn:microsoft.com/office/officeart/2005/8/layout/hierarchy2"/>
    <dgm:cxn modelId="{E3F5FEA1-DBE6-463F-9414-C0D596FC8AD1}" type="presParOf" srcId="{18F77FB1-0534-4822-9442-5C3AE9060308}" destId="{FB9E9814-C06E-4AC0-B474-5DD6D197A9E4}" srcOrd="4" destOrd="0" presId="urn:microsoft.com/office/officeart/2005/8/layout/hierarchy2"/>
    <dgm:cxn modelId="{7E179222-E105-4F1D-8E72-63CBAE5FF48D}" type="presParOf" srcId="{FB9E9814-C06E-4AC0-B474-5DD6D197A9E4}" destId="{F6C9D0FC-0CF4-4EED-85B9-AFFC7D9282C1}" srcOrd="0" destOrd="0" presId="urn:microsoft.com/office/officeart/2005/8/layout/hierarchy2"/>
    <dgm:cxn modelId="{6FF69527-8757-43FE-856E-C0085B8FEED8}" type="presParOf" srcId="{18F77FB1-0534-4822-9442-5C3AE9060308}" destId="{1A864C67-43D2-4A35-879F-957401BE22E0}" srcOrd="5" destOrd="0" presId="urn:microsoft.com/office/officeart/2005/8/layout/hierarchy2"/>
    <dgm:cxn modelId="{F6DCF8E7-76E9-4B8F-8AF6-ADFFC3566DFE}" type="presParOf" srcId="{1A864C67-43D2-4A35-879F-957401BE22E0}" destId="{F3826749-21A0-4D3F-99A4-3FCA51A7BBFB}" srcOrd="0" destOrd="0" presId="urn:microsoft.com/office/officeart/2005/8/layout/hierarchy2"/>
    <dgm:cxn modelId="{AD197F19-0A35-4CE1-8E16-1D4E224CB477}" type="presParOf" srcId="{1A864C67-43D2-4A35-879F-957401BE22E0}" destId="{3E19939D-ABD0-4094-918E-329E9D5626DE}" srcOrd="1" destOrd="0" presId="urn:microsoft.com/office/officeart/2005/8/layout/hierarchy2"/>
    <dgm:cxn modelId="{057368E7-0097-4471-AD35-68A487B4A2D9}" type="presParOf" srcId="{3E19939D-ABD0-4094-918E-329E9D5626DE}" destId="{F163B346-C3DB-4C4D-9CB4-A526AB21C184}" srcOrd="0" destOrd="0" presId="urn:microsoft.com/office/officeart/2005/8/layout/hierarchy2"/>
    <dgm:cxn modelId="{CEBF414C-28B8-4346-B647-F8CE669B21A9}" type="presParOf" srcId="{F163B346-C3DB-4C4D-9CB4-A526AB21C184}" destId="{82D06E2F-E286-4A80-A7DD-10C0D2E23303}" srcOrd="0" destOrd="0" presId="urn:microsoft.com/office/officeart/2005/8/layout/hierarchy2"/>
    <dgm:cxn modelId="{55374AFD-7F12-4963-8911-28416143CC93}" type="presParOf" srcId="{3E19939D-ABD0-4094-918E-329E9D5626DE}" destId="{EFFDE1F2-2F2E-4789-91D3-8DE72152D11F}" srcOrd="1" destOrd="0" presId="urn:microsoft.com/office/officeart/2005/8/layout/hierarchy2"/>
    <dgm:cxn modelId="{B5977B95-A9E6-450B-A1AD-E27D88F8D051}" type="presParOf" srcId="{EFFDE1F2-2F2E-4789-91D3-8DE72152D11F}" destId="{5B7B9F8F-9E87-4F2F-8C1F-E823E4D62A5A}" srcOrd="0" destOrd="0" presId="urn:microsoft.com/office/officeart/2005/8/layout/hierarchy2"/>
    <dgm:cxn modelId="{ABA696ED-3569-42C2-B91B-38DFE3850BFA}" type="presParOf" srcId="{EFFDE1F2-2F2E-4789-91D3-8DE72152D11F}" destId="{EB545411-B8E6-48AB-A4EE-EBF6497946A6}" srcOrd="1" destOrd="0" presId="urn:microsoft.com/office/officeart/2005/8/layout/hierarchy2"/>
    <dgm:cxn modelId="{B119A00A-50FF-4115-8EF6-64C2F5FC0069}" type="presParOf" srcId="{EB545411-B8E6-48AB-A4EE-EBF6497946A6}" destId="{8A4CE743-E920-438F-ABF5-F36D1C0CDDE4}" srcOrd="0" destOrd="0" presId="urn:microsoft.com/office/officeart/2005/8/layout/hierarchy2"/>
    <dgm:cxn modelId="{534B9B53-58EC-4CA9-9025-1ECF35BB3F3E}" type="presParOf" srcId="{8A4CE743-E920-438F-ABF5-F36D1C0CDDE4}" destId="{A6A482C6-B911-47D3-A8E5-63B5D805A8C9}" srcOrd="0" destOrd="0" presId="urn:microsoft.com/office/officeart/2005/8/layout/hierarchy2"/>
    <dgm:cxn modelId="{F49E9498-4438-4DDC-ABAB-4AC1F9F3A02B}" type="presParOf" srcId="{EB545411-B8E6-48AB-A4EE-EBF6497946A6}" destId="{1AB8DA2E-B3D0-429C-B616-D58004BEFA82}" srcOrd="1" destOrd="0" presId="urn:microsoft.com/office/officeart/2005/8/layout/hierarchy2"/>
    <dgm:cxn modelId="{48562462-9FDB-4BC1-BCB1-0B1E35259C87}" type="presParOf" srcId="{1AB8DA2E-B3D0-429C-B616-D58004BEFA82}" destId="{BF5A370A-62A2-46F3-A168-5CC5971E5117}" srcOrd="0" destOrd="0" presId="urn:microsoft.com/office/officeart/2005/8/layout/hierarchy2"/>
    <dgm:cxn modelId="{2B39E277-CBA8-48D2-A383-2BE92EBE684A}" type="presParOf" srcId="{1AB8DA2E-B3D0-429C-B616-D58004BEFA82}" destId="{D9826357-F5DB-4CB7-A4B5-3D538E10C076}" srcOrd="1" destOrd="0" presId="urn:microsoft.com/office/officeart/2005/8/layout/hierarchy2"/>
    <dgm:cxn modelId="{1D12417B-F75E-4D40-B5C5-166F0475BAF2}" type="presParOf" srcId="{EB545411-B8E6-48AB-A4EE-EBF6497946A6}" destId="{8CACD3C7-8D11-4B5B-BFD3-0A9573B07336}" srcOrd="2" destOrd="0" presId="urn:microsoft.com/office/officeart/2005/8/layout/hierarchy2"/>
    <dgm:cxn modelId="{65998544-A53D-4928-883F-E237AA672859}" type="presParOf" srcId="{8CACD3C7-8D11-4B5B-BFD3-0A9573B07336}" destId="{9919F5FB-BB22-45A7-A860-4A5A324154E5}" srcOrd="0" destOrd="0" presId="urn:microsoft.com/office/officeart/2005/8/layout/hierarchy2"/>
    <dgm:cxn modelId="{274DEF62-3CFE-419B-8DEF-F5B776159DCC}" type="presParOf" srcId="{EB545411-B8E6-48AB-A4EE-EBF6497946A6}" destId="{2F06BD98-6A2E-47A2-9AD3-AD550634BC87}" srcOrd="3" destOrd="0" presId="urn:microsoft.com/office/officeart/2005/8/layout/hierarchy2"/>
    <dgm:cxn modelId="{BAD131D5-86A4-4AB8-8EF5-003C315D2B05}" type="presParOf" srcId="{2F06BD98-6A2E-47A2-9AD3-AD550634BC87}" destId="{A10DE145-AD8C-4608-A627-9BFB4855FC2E}" srcOrd="0" destOrd="0" presId="urn:microsoft.com/office/officeart/2005/8/layout/hierarchy2"/>
    <dgm:cxn modelId="{19BD13EF-6577-4E9C-B2BD-A2EA09A311EA}" type="presParOf" srcId="{2F06BD98-6A2E-47A2-9AD3-AD550634BC87}" destId="{A9D27922-675D-4632-9B3A-28FEC46FE9EC}" srcOrd="1" destOrd="0" presId="urn:microsoft.com/office/officeart/2005/8/layout/hierarchy2"/>
    <dgm:cxn modelId="{F2C8C096-64CE-445A-9744-4F363407B1EB}" type="presParOf" srcId="{3E19939D-ABD0-4094-918E-329E9D5626DE}" destId="{80A1367A-AED9-4C36-9597-36309D7592E9}" srcOrd="2" destOrd="0" presId="urn:microsoft.com/office/officeart/2005/8/layout/hierarchy2"/>
    <dgm:cxn modelId="{357C1ADB-6F66-4424-BC23-5280EFCFC7DD}" type="presParOf" srcId="{80A1367A-AED9-4C36-9597-36309D7592E9}" destId="{54C73F6C-4AE8-4658-9FA4-84C2CA063D92}" srcOrd="0" destOrd="0" presId="urn:microsoft.com/office/officeart/2005/8/layout/hierarchy2"/>
    <dgm:cxn modelId="{16E9EF4B-6DE7-4E2B-99A7-26550D8C688E}" type="presParOf" srcId="{3E19939D-ABD0-4094-918E-329E9D5626DE}" destId="{31EBB7C8-9841-419A-AFA0-65289CDFDD90}" srcOrd="3" destOrd="0" presId="urn:microsoft.com/office/officeart/2005/8/layout/hierarchy2"/>
    <dgm:cxn modelId="{5DBE2DA9-2B42-4787-942B-76A0A9F59B1F}" type="presParOf" srcId="{31EBB7C8-9841-419A-AFA0-65289CDFDD90}" destId="{122DE40E-CA37-4052-BC01-5460F690FCE9}" srcOrd="0" destOrd="0" presId="urn:microsoft.com/office/officeart/2005/8/layout/hierarchy2"/>
    <dgm:cxn modelId="{FFFA922B-51EE-4190-A5DF-45E704CB11B4}" type="presParOf" srcId="{31EBB7C8-9841-419A-AFA0-65289CDFDD90}" destId="{70DABCA0-A60E-40C2-827B-5B5B7B89882E}" srcOrd="1" destOrd="0" presId="urn:microsoft.com/office/officeart/2005/8/layout/hierarchy2"/>
    <dgm:cxn modelId="{CC8206F7-0434-4E1C-A5BE-CA10B82CB93D}" type="presParOf" srcId="{F6A9817E-8ABF-404C-AFAA-5B9A36C0AED0}" destId="{461F33B2-1CBC-408B-8BB7-96524FBBE4A1}" srcOrd="4" destOrd="0" presId="urn:microsoft.com/office/officeart/2005/8/layout/hierarchy2"/>
    <dgm:cxn modelId="{A2DE185C-9051-4934-9374-96F7EF71385B}" type="presParOf" srcId="{461F33B2-1CBC-408B-8BB7-96524FBBE4A1}" destId="{416D403E-3E79-4A0B-9C9C-CEFF4798469C}" srcOrd="0" destOrd="0" presId="urn:microsoft.com/office/officeart/2005/8/layout/hierarchy2"/>
    <dgm:cxn modelId="{1B286DE1-F25B-4E43-BCF1-11060A91ACA9}" type="presParOf" srcId="{F6A9817E-8ABF-404C-AFAA-5B9A36C0AED0}" destId="{1A279697-D622-4045-8E4F-1B541FA691AB}" srcOrd="5" destOrd="0" presId="urn:microsoft.com/office/officeart/2005/8/layout/hierarchy2"/>
    <dgm:cxn modelId="{93B64B9C-95D2-43A9-9BF2-5DCE0BB0424A}" type="presParOf" srcId="{1A279697-D622-4045-8E4F-1B541FA691AB}" destId="{B37B40BB-FCFC-4B80-995E-79D679B66B51}" srcOrd="0" destOrd="0" presId="urn:microsoft.com/office/officeart/2005/8/layout/hierarchy2"/>
    <dgm:cxn modelId="{10EF19CF-995C-49E8-A43D-9C9279AAD949}" type="presParOf" srcId="{1A279697-D622-4045-8E4F-1B541FA691AB}" destId="{80CB3401-BCED-4AD2-B941-8BCF419BB0C5}" srcOrd="1" destOrd="0" presId="urn:microsoft.com/office/officeart/2005/8/layout/hierarchy2"/>
    <dgm:cxn modelId="{7C451EAF-64E8-4BB0-8149-87304FDB4DF1}" type="presParOf" srcId="{33887496-2444-428A-8863-CF3AE12EDC50}" destId="{18A6C4C7-78CC-4553-8695-B93E953C8054}" srcOrd="2" destOrd="0" presId="urn:microsoft.com/office/officeart/2005/8/layout/hierarchy2"/>
    <dgm:cxn modelId="{8A40FAA2-B344-4486-9FFE-AD1911A32233}" type="presParOf" srcId="{18A6C4C7-78CC-4553-8695-B93E953C8054}" destId="{55587C99-F04B-4CDA-98F6-60308B25A026}" srcOrd="0" destOrd="0" presId="urn:microsoft.com/office/officeart/2005/8/layout/hierarchy2"/>
    <dgm:cxn modelId="{728667EB-EB8C-4F56-BB4A-B28F415CC37B}" type="presParOf" srcId="{33887496-2444-428A-8863-CF3AE12EDC50}" destId="{0F8B1EFA-9594-4E59-BB8B-B6B2137ED719}" srcOrd="3" destOrd="0" presId="urn:microsoft.com/office/officeart/2005/8/layout/hierarchy2"/>
    <dgm:cxn modelId="{E4684C0A-160F-4883-ABBB-B2528D42D2A7}" type="presParOf" srcId="{0F8B1EFA-9594-4E59-BB8B-B6B2137ED719}" destId="{952E5C0A-B0CD-4EC2-89A8-4244E861A491}" srcOrd="0" destOrd="0" presId="urn:microsoft.com/office/officeart/2005/8/layout/hierarchy2"/>
    <dgm:cxn modelId="{B1A44EFA-2D2F-4EF3-BD5D-ED3BC2BCB554}" type="presParOf" srcId="{0F8B1EFA-9594-4E59-BB8B-B6B2137ED719}" destId="{DB044936-5F66-4E84-96A0-04DA6AC990A0}" srcOrd="1" destOrd="0" presId="urn:microsoft.com/office/officeart/2005/8/layout/hierarchy2"/>
    <dgm:cxn modelId="{7F2BC463-9AA8-4260-8DFE-8ECE4DF5E488}" type="presParOf" srcId="{523DA19A-1CF4-4672-B975-E2F744CA8EDF}" destId="{A9F52C32-9E0D-41A7-B16E-E4798FF8BF86}" srcOrd="2" destOrd="0" presId="urn:microsoft.com/office/officeart/2005/8/layout/hierarchy2"/>
    <dgm:cxn modelId="{F14FE5F4-456F-434B-8208-C7AF7A8A81D8}" type="presParOf" srcId="{A9F52C32-9E0D-41A7-B16E-E4798FF8BF86}" destId="{ADF3CF57-0FAD-4AD1-9615-F69B89D55353}" srcOrd="0" destOrd="0" presId="urn:microsoft.com/office/officeart/2005/8/layout/hierarchy2"/>
    <dgm:cxn modelId="{3747B797-AEA2-4446-B925-ECA6203C7178}" type="presParOf" srcId="{523DA19A-1CF4-4672-B975-E2F744CA8EDF}" destId="{999EDEF9-0920-4B1A-B275-6DF2201377AE}" srcOrd="3" destOrd="0" presId="urn:microsoft.com/office/officeart/2005/8/layout/hierarchy2"/>
    <dgm:cxn modelId="{8AAD6D78-2060-4535-8276-0DF724B89110}" type="presParOf" srcId="{999EDEF9-0920-4B1A-B275-6DF2201377AE}" destId="{2D5A135D-4DE1-45B9-9C6F-F6D5CC84DB59}" srcOrd="0" destOrd="0" presId="urn:microsoft.com/office/officeart/2005/8/layout/hierarchy2"/>
    <dgm:cxn modelId="{D81BEA1A-9728-447E-86EF-198C145B4D0B}" type="presParOf" srcId="{999EDEF9-0920-4B1A-B275-6DF2201377AE}" destId="{F7BC6123-3AFB-4B64-9207-16A964BA5C30}" srcOrd="1" destOrd="0" presId="urn:microsoft.com/office/officeart/2005/8/layout/hierarchy2"/>
    <dgm:cxn modelId="{416ADC26-07A9-40A4-B577-816D53A8F11D}" type="presParOf" srcId="{F7BC6123-3AFB-4B64-9207-16A964BA5C30}" destId="{883F15EF-7263-44E8-AAA4-B6421F8E02BC}" srcOrd="0" destOrd="0" presId="urn:microsoft.com/office/officeart/2005/8/layout/hierarchy2"/>
    <dgm:cxn modelId="{919268CE-DD79-44E3-AA45-EDBFE21D16FC}" type="presParOf" srcId="{883F15EF-7263-44E8-AAA4-B6421F8E02BC}" destId="{2042E09E-A2A7-49A0-A790-4E19FFB166F4}" srcOrd="0" destOrd="0" presId="urn:microsoft.com/office/officeart/2005/8/layout/hierarchy2"/>
    <dgm:cxn modelId="{B8D009D2-8256-4452-AC02-BE9CEAF5C885}" type="presParOf" srcId="{F7BC6123-3AFB-4B64-9207-16A964BA5C30}" destId="{5FF056A2-93C8-4688-A2D3-3D0ADEA6C814}" srcOrd="1" destOrd="0" presId="urn:microsoft.com/office/officeart/2005/8/layout/hierarchy2"/>
    <dgm:cxn modelId="{2960FA23-626D-43E2-917D-CDD61E5E58D7}" type="presParOf" srcId="{5FF056A2-93C8-4688-A2D3-3D0ADEA6C814}" destId="{E05774FD-86C3-4972-BE65-8185A5F15456}" srcOrd="0" destOrd="0" presId="urn:microsoft.com/office/officeart/2005/8/layout/hierarchy2"/>
    <dgm:cxn modelId="{95F8CD10-BF04-4765-A4F7-8C298C66D02A}" type="presParOf" srcId="{5FF056A2-93C8-4688-A2D3-3D0ADEA6C814}" destId="{C6B42489-8EE9-4EF4-8FBC-842BF88B5473}" srcOrd="1" destOrd="0" presId="urn:microsoft.com/office/officeart/2005/8/layout/hierarchy2"/>
    <dgm:cxn modelId="{E77C2D84-1A89-4815-A6CD-2E7C853425AF}" type="presParOf" srcId="{C6B42489-8EE9-4EF4-8FBC-842BF88B5473}" destId="{977C234D-1DAF-4E1D-BC49-240057199B77}" srcOrd="0" destOrd="0" presId="urn:microsoft.com/office/officeart/2005/8/layout/hierarchy2"/>
    <dgm:cxn modelId="{6E646978-D502-488D-8E0D-D7CBC6CE8BCD}" type="presParOf" srcId="{977C234D-1DAF-4E1D-BC49-240057199B77}" destId="{2DDA79C6-2CED-4589-B66B-DC50151AB2AE}" srcOrd="0" destOrd="0" presId="urn:microsoft.com/office/officeart/2005/8/layout/hierarchy2"/>
    <dgm:cxn modelId="{BB592D9A-A4CA-47CA-8A92-713F8136B082}" type="presParOf" srcId="{C6B42489-8EE9-4EF4-8FBC-842BF88B5473}" destId="{C0E5187C-4215-456E-A5E9-67CD95B2C0B5}" srcOrd="1" destOrd="0" presId="urn:microsoft.com/office/officeart/2005/8/layout/hierarchy2"/>
    <dgm:cxn modelId="{7F3EC71F-4910-49B8-8012-D98EB6B8F48C}" type="presParOf" srcId="{C0E5187C-4215-456E-A5E9-67CD95B2C0B5}" destId="{8E9B5674-0FB0-447E-9318-9FA9D4309E06}" srcOrd="0" destOrd="0" presId="urn:microsoft.com/office/officeart/2005/8/layout/hierarchy2"/>
    <dgm:cxn modelId="{9F2E60F1-EC6E-4C89-8CF8-5AFEE460CB3B}" type="presParOf" srcId="{C0E5187C-4215-456E-A5E9-67CD95B2C0B5}" destId="{3DC32E43-A6F1-41DE-AEF0-1CB2C63A5720}" srcOrd="1" destOrd="0" presId="urn:microsoft.com/office/officeart/2005/8/layout/hierarchy2"/>
    <dgm:cxn modelId="{0236CF31-B305-4306-9717-371CA74DD8A3}" type="presParOf" srcId="{3DC32E43-A6F1-41DE-AEF0-1CB2C63A5720}" destId="{B24C4C36-1A87-4E40-91E6-5C0E5021C9F6}" srcOrd="0" destOrd="0" presId="urn:microsoft.com/office/officeart/2005/8/layout/hierarchy2"/>
    <dgm:cxn modelId="{B1A5D28F-008B-43A8-B288-393D7E4F57F1}" type="presParOf" srcId="{B24C4C36-1A87-4E40-91E6-5C0E5021C9F6}" destId="{6BDA75AE-8EBC-4936-8BFD-50D10D482B9D}" srcOrd="0" destOrd="0" presId="urn:microsoft.com/office/officeart/2005/8/layout/hierarchy2"/>
    <dgm:cxn modelId="{72269B86-1A66-4198-BFF4-45618AAE640F}" type="presParOf" srcId="{3DC32E43-A6F1-41DE-AEF0-1CB2C63A5720}" destId="{2DADDF2D-5A62-4C5C-84D2-BA8B3D4B1E6F}" srcOrd="1" destOrd="0" presId="urn:microsoft.com/office/officeart/2005/8/layout/hierarchy2"/>
    <dgm:cxn modelId="{3E8AB6D2-A66E-4072-AFAE-96FABC780876}" type="presParOf" srcId="{2DADDF2D-5A62-4C5C-84D2-BA8B3D4B1E6F}" destId="{CA53018B-9627-45DE-A218-759A19500DB7}" srcOrd="0" destOrd="0" presId="urn:microsoft.com/office/officeart/2005/8/layout/hierarchy2"/>
    <dgm:cxn modelId="{71F34F94-D949-4432-A6A5-3B22BCE771B6}" type="presParOf" srcId="{2DADDF2D-5A62-4C5C-84D2-BA8B3D4B1E6F}" destId="{18A479DA-FA70-4416-9830-CE5EB0534EC3}" srcOrd="1" destOrd="0" presId="urn:microsoft.com/office/officeart/2005/8/layout/hierarchy2"/>
    <dgm:cxn modelId="{5310F9B7-6794-4688-ABF5-91BD6FF82A02}" type="presParOf" srcId="{3DC32E43-A6F1-41DE-AEF0-1CB2C63A5720}" destId="{F8D6CB2F-11B4-4740-B4C5-3B66C9D5C3D4}" srcOrd="2" destOrd="0" presId="urn:microsoft.com/office/officeart/2005/8/layout/hierarchy2"/>
    <dgm:cxn modelId="{BBD10D97-5913-48AC-A05F-A07644C1141B}" type="presParOf" srcId="{F8D6CB2F-11B4-4740-B4C5-3B66C9D5C3D4}" destId="{C196DC80-C61E-47A4-AC03-4E3CCB5434FC}" srcOrd="0" destOrd="0" presId="urn:microsoft.com/office/officeart/2005/8/layout/hierarchy2"/>
    <dgm:cxn modelId="{942E983D-C9CE-40A8-A2A7-A3D1224421C6}" type="presParOf" srcId="{3DC32E43-A6F1-41DE-AEF0-1CB2C63A5720}" destId="{774505B2-F274-42EA-A606-E400F1F6AA60}" srcOrd="3" destOrd="0" presId="urn:microsoft.com/office/officeart/2005/8/layout/hierarchy2"/>
    <dgm:cxn modelId="{8E3428D1-E82F-46D6-9E59-859FCEC7E73B}" type="presParOf" srcId="{774505B2-F274-42EA-A606-E400F1F6AA60}" destId="{137EB09D-7832-4701-8B08-BBBACE04BB43}" srcOrd="0" destOrd="0" presId="urn:microsoft.com/office/officeart/2005/8/layout/hierarchy2"/>
    <dgm:cxn modelId="{F3743235-2F64-48D6-B5D1-31C4918A2727}" type="presParOf" srcId="{774505B2-F274-42EA-A606-E400F1F6AA60}" destId="{1D90D4A2-C4D6-41E2-871F-442EE142F456}" srcOrd="1" destOrd="0" presId="urn:microsoft.com/office/officeart/2005/8/layout/hierarchy2"/>
    <dgm:cxn modelId="{730A2035-91A0-4EC8-96E4-74E2E2E0DE3A}" type="presParOf" srcId="{3DC32E43-A6F1-41DE-AEF0-1CB2C63A5720}" destId="{4CB719C2-A99D-4F69-8074-D662F541D5AE}" srcOrd="4" destOrd="0" presId="urn:microsoft.com/office/officeart/2005/8/layout/hierarchy2"/>
    <dgm:cxn modelId="{173E1149-99F5-4331-95A3-7961D9817FDF}" type="presParOf" srcId="{4CB719C2-A99D-4F69-8074-D662F541D5AE}" destId="{6398A491-9EBD-4258-B28D-AB3EE09B8EB5}" srcOrd="0" destOrd="0" presId="urn:microsoft.com/office/officeart/2005/8/layout/hierarchy2"/>
    <dgm:cxn modelId="{20C5576B-ED5A-47FB-BAF8-351ADD30EEBA}" type="presParOf" srcId="{3DC32E43-A6F1-41DE-AEF0-1CB2C63A5720}" destId="{E05FADAD-E698-4AFF-8612-707207DC946B}" srcOrd="5" destOrd="0" presId="urn:microsoft.com/office/officeart/2005/8/layout/hierarchy2"/>
    <dgm:cxn modelId="{381E53F5-276D-4A9B-9E6B-851DB74CA2DE}" type="presParOf" srcId="{E05FADAD-E698-4AFF-8612-707207DC946B}" destId="{BEC5701E-32A0-48EB-9A74-903A5884DF16}" srcOrd="0" destOrd="0" presId="urn:microsoft.com/office/officeart/2005/8/layout/hierarchy2"/>
    <dgm:cxn modelId="{C6CE3E72-4C70-405E-A843-2AC9B495B470}" type="presParOf" srcId="{E05FADAD-E698-4AFF-8612-707207DC946B}" destId="{1D73CBF7-11CC-4ED3-916E-858360F14C09}" srcOrd="1" destOrd="0" presId="urn:microsoft.com/office/officeart/2005/8/layout/hierarchy2"/>
    <dgm:cxn modelId="{4F3C4EBB-34ED-4ACF-B49C-B5D55446CA36}" type="presParOf" srcId="{3DC32E43-A6F1-41DE-AEF0-1CB2C63A5720}" destId="{D9E61A6C-362D-4167-865D-F41DB54DF499}" srcOrd="6" destOrd="0" presId="urn:microsoft.com/office/officeart/2005/8/layout/hierarchy2"/>
    <dgm:cxn modelId="{56374F47-52F4-4CC1-9F43-696C4E1255EA}" type="presParOf" srcId="{D9E61A6C-362D-4167-865D-F41DB54DF499}" destId="{254C44E5-6FFB-40B5-916F-3C45B63319CE}" srcOrd="0" destOrd="0" presId="urn:microsoft.com/office/officeart/2005/8/layout/hierarchy2"/>
    <dgm:cxn modelId="{AD2D66F1-9A2A-4326-8BAD-70AC39F94A2B}" type="presParOf" srcId="{3DC32E43-A6F1-41DE-AEF0-1CB2C63A5720}" destId="{08ED5145-251C-4786-A46C-C5AB71AC4469}" srcOrd="7" destOrd="0" presId="urn:microsoft.com/office/officeart/2005/8/layout/hierarchy2"/>
    <dgm:cxn modelId="{30E1EABF-AAEE-4084-A0F6-514BC5B047F6}" type="presParOf" srcId="{08ED5145-251C-4786-A46C-C5AB71AC4469}" destId="{08FFD997-C22D-4FE5-8476-F251A7390C5C}" srcOrd="0" destOrd="0" presId="urn:microsoft.com/office/officeart/2005/8/layout/hierarchy2"/>
    <dgm:cxn modelId="{2BF701D6-2121-4D8F-A331-A632C9C516FA}" type="presParOf" srcId="{08ED5145-251C-4786-A46C-C5AB71AC4469}" destId="{316E124E-7302-44B6-82F8-B309D545B2DA}" srcOrd="1" destOrd="0" presId="urn:microsoft.com/office/officeart/2005/8/layout/hierarchy2"/>
    <dgm:cxn modelId="{DA926718-B3F4-40F7-889D-F5C207CC48CF}" type="presParOf" srcId="{C6B42489-8EE9-4EF4-8FBC-842BF88B5473}" destId="{486A8842-9797-4CE9-9247-E71AC772E01F}" srcOrd="2" destOrd="0" presId="urn:microsoft.com/office/officeart/2005/8/layout/hierarchy2"/>
    <dgm:cxn modelId="{A5D68159-3653-487A-9980-58CB1BE3EC68}" type="presParOf" srcId="{486A8842-9797-4CE9-9247-E71AC772E01F}" destId="{9C519356-26DB-487B-9EF5-47C3219CE74F}" srcOrd="0" destOrd="0" presId="urn:microsoft.com/office/officeart/2005/8/layout/hierarchy2"/>
    <dgm:cxn modelId="{3CA00037-7918-4159-8D3B-04816DCF3BA3}" type="presParOf" srcId="{C6B42489-8EE9-4EF4-8FBC-842BF88B5473}" destId="{097234D3-753C-4F7B-A939-4FD46BCCA846}" srcOrd="3" destOrd="0" presId="urn:microsoft.com/office/officeart/2005/8/layout/hierarchy2"/>
    <dgm:cxn modelId="{CC06C9C9-2E7A-4EA0-A8EA-11CD32D656EB}" type="presParOf" srcId="{097234D3-753C-4F7B-A939-4FD46BCCA846}" destId="{B46581ED-0545-4490-B435-B114A7539BD4}" srcOrd="0" destOrd="0" presId="urn:microsoft.com/office/officeart/2005/8/layout/hierarchy2"/>
    <dgm:cxn modelId="{BFCD7DFD-2F92-4608-B855-39A3985BEC04}" type="presParOf" srcId="{097234D3-753C-4F7B-A939-4FD46BCCA846}" destId="{BBC7C695-D0BA-4766-98EA-E7F1E4ED8675}" srcOrd="1" destOrd="0" presId="urn:microsoft.com/office/officeart/2005/8/layout/hierarchy2"/>
    <dgm:cxn modelId="{B1EC60A8-43EE-4EB2-A5DA-976FA0AF30E4}" type="presParOf" srcId="{F7BC6123-3AFB-4B64-9207-16A964BA5C30}" destId="{5FDE2C0F-D96D-4796-811F-37A5F9387812}" srcOrd="2" destOrd="0" presId="urn:microsoft.com/office/officeart/2005/8/layout/hierarchy2"/>
    <dgm:cxn modelId="{EB387139-A173-4A6F-85B5-B2C0ED0978A2}" type="presParOf" srcId="{5FDE2C0F-D96D-4796-811F-37A5F9387812}" destId="{7BE275FD-04BA-4596-BBE6-09BEFB31650F}" srcOrd="0" destOrd="0" presId="urn:microsoft.com/office/officeart/2005/8/layout/hierarchy2"/>
    <dgm:cxn modelId="{3361E8E2-C5F3-4F01-AC87-182E61E12FE7}" type="presParOf" srcId="{F7BC6123-3AFB-4B64-9207-16A964BA5C30}" destId="{076BF9FE-3CEC-4F6E-8F29-6632DBD07835}" srcOrd="3" destOrd="0" presId="urn:microsoft.com/office/officeart/2005/8/layout/hierarchy2"/>
    <dgm:cxn modelId="{3BF8002C-B59B-4210-96BC-EDE44860B239}" type="presParOf" srcId="{076BF9FE-3CEC-4F6E-8F29-6632DBD07835}" destId="{84E8BB67-195A-4765-9DBF-2C41B45919F1}" srcOrd="0" destOrd="0" presId="urn:microsoft.com/office/officeart/2005/8/layout/hierarchy2"/>
    <dgm:cxn modelId="{2AE4CE86-452E-4136-B2C1-A6B1E07CD1AF}" type="presParOf" srcId="{076BF9FE-3CEC-4F6E-8F29-6632DBD07835}" destId="{A6C85BB5-9467-4810-990F-3BF099865A7D}" srcOrd="1" destOrd="0" presId="urn:microsoft.com/office/officeart/2005/8/layout/hierarchy2"/>
    <dgm:cxn modelId="{5ADBD417-3364-4EB1-8214-D077E69D5C64}" type="presParOf" srcId="{F7BC6123-3AFB-4B64-9207-16A964BA5C30}" destId="{B9EB9527-1DBF-4AAB-A3A8-AC01BB92081C}" srcOrd="4" destOrd="0" presId="urn:microsoft.com/office/officeart/2005/8/layout/hierarchy2"/>
    <dgm:cxn modelId="{6488E6FF-8599-4055-BF4F-7E2DC2383FA0}" type="presParOf" srcId="{B9EB9527-1DBF-4AAB-A3A8-AC01BB92081C}" destId="{D72B990A-47D6-4910-A6CA-A550E999A735}" srcOrd="0" destOrd="0" presId="urn:microsoft.com/office/officeart/2005/8/layout/hierarchy2"/>
    <dgm:cxn modelId="{8699016B-2255-40E7-BD81-750F41E63C91}" type="presParOf" srcId="{F7BC6123-3AFB-4B64-9207-16A964BA5C30}" destId="{0773047D-0A6D-4F7D-81C4-237C62B216E8}" srcOrd="5" destOrd="0" presId="urn:microsoft.com/office/officeart/2005/8/layout/hierarchy2"/>
    <dgm:cxn modelId="{7061CC3D-FD19-470E-9318-8B319E5E31A1}" type="presParOf" srcId="{0773047D-0A6D-4F7D-81C4-237C62B216E8}" destId="{6F86271E-7BF0-4600-9356-94E13CCDC60C}" srcOrd="0" destOrd="0" presId="urn:microsoft.com/office/officeart/2005/8/layout/hierarchy2"/>
    <dgm:cxn modelId="{D4E531E9-254E-45B1-8788-E8BA334B534F}" type="presParOf" srcId="{0773047D-0A6D-4F7D-81C4-237C62B216E8}" destId="{7C6A03E9-AC9D-4D4F-AB0D-D39BD73DC02F}" srcOrd="1" destOrd="0" presId="urn:microsoft.com/office/officeart/2005/8/layout/hierarchy2"/>
    <dgm:cxn modelId="{8513E644-E244-4284-B198-5BEEFC76CDCA}" type="presParOf" srcId="{F7BC6123-3AFB-4B64-9207-16A964BA5C30}" destId="{F4508004-0336-4D4C-964F-2C7C692FC7B3}" srcOrd="6" destOrd="0" presId="urn:microsoft.com/office/officeart/2005/8/layout/hierarchy2"/>
    <dgm:cxn modelId="{A6F246CE-2C3A-4949-8740-F31ABED95CC8}" type="presParOf" srcId="{F4508004-0336-4D4C-964F-2C7C692FC7B3}" destId="{69119034-3480-4D1C-96D1-242BC6F80712}" srcOrd="0" destOrd="0" presId="urn:microsoft.com/office/officeart/2005/8/layout/hierarchy2"/>
    <dgm:cxn modelId="{298F4B08-0FF1-414C-8C27-86911CD58C27}" type="presParOf" srcId="{F7BC6123-3AFB-4B64-9207-16A964BA5C30}" destId="{259DA2D3-2B8B-45B0-938E-CEFE5D266845}" srcOrd="7" destOrd="0" presId="urn:microsoft.com/office/officeart/2005/8/layout/hierarchy2"/>
    <dgm:cxn modelId="{114DEC38-3B5F-4E5E-9835-1E035CED38F4}" type="presParOf" srcId="{259DA2D3-2B8B-45B0-938E-CEFE5D266845}" destId="{2079179E-C58E-446A-8FDF-127CC108DB66}" srcOrd="0" destOrd="0" presId="urn:microsoft.com/office/officeart/2005/8/layout/hierarchy2"/>
    <dgm:cxn modelId="{FCDF10BF-9842-42EB-9BB1-BF7A287134D4}" type="presParOf" srcId="{259DA2D3-2B8B-45B0-938E-CEFE5D266845}" destId="{3F8F17DD-AE82-4B21-ACB2-3A3A678B73C3}" srcOrd="1" destOrd="0" presId="urn:microsoft.com/office/officeart/2005/8/layout/hierarchy2"/>
    <dgm:cxn modelId="{78DD6477-BC10-4F50-AFCB-4C4D86DE13EE}" type="presParOf" srcId="{523DA19A-1CF4-4672-B975-E2F744CA8EDF}" destId="{201162AE-C040-4838-964C-D7DE4CECADFF}" srcOrd="4" destOrd="0" presId="urn:microsoft.com/office/officeart/2005/8/layout/hierarchy2"/>
    <dgm:cxn modelId="{5A119AA2-3493-460B-B706-B0614E2462B5}" type="presParOf" srcId="{201162AE-C040-4838-964C-D7DE4CECADFF}" destId="{8A24C382-11E8-4EF5-ABB6-84B48E6AF058}" srcOrd="0" destOrd="0" presId="urn:microsoft.com/office/officeart/2005/8/layout/hierarchy2"/>
    <dgm:cxn modelId="{C6E7BCF1-33C0-4343-82D4-82DC2C3640F6}" type="presParOf" srcId="{523DA19A-1CF4-4672-B975-E2F744CA8EDF}" destId="{E4078EF2-783E-4B38-905B-D08F8AD24632}" srcOrd="5" destOrd="0" presId="urn:microsoft.com/office/officeart/2005/8/layout/hierarchy2"/>
    <dgm:cxn modelId="{01230549-DDC0-46CA-8040-D18DD8F76C3A}" type="presParOf" srcId="{E4078EF2-783E-4B38-905B-D08F8AD24632}" destId="{FDBE053B-4198-4C02-9A95-D09E345DAEAB}" srcOrd="0" destOrd="0" presId="urn:microsoft.com/office/officeart/2005/8/layout/hierarchy2"/>
    <dgm:cxn modelId="{F6C29768-D5DD-4878-A368-55D86A42EBB0}" type="presParOf" srcId="{E4078EF2-783E-4B38-905B-D08F8AD24632}" destId="{4528C269-8FCE-4723-9B6B-105916098F1C}" srcOrd="1" destOrd="0" presId="urn:microsoft.com/office/officeart/2005/8/layout/hierarchy2"/>
    <dgm:cxn modelId="{FB6FC2DF-7EAA-4093-8AE3-A63BD1D90D00}" type="presParOf" srcId="{4528C269-8FCE-4723-9B6B-105916098F1C}" destId="{E3EC0652-D1D3-4EE4-AA2F-3B196FB739FB}" srcOrd="0" destOrd="0" presId="urn:microsoft.com/office/officeart/2005/8/layout/hierarchy2"/>
    <dgm:cxn modelId="{CD5F1674-C5EF-4DFF-B489-05AF8F1319F9}" type="presParOf" srcId="{E3EC0652-D1D3-4EE4-AA2F-3B196FB739FB}" destId="{29AE602F-125E-4F6C-8511-908A65E90340}" srcOrd="0" destOrd="0" presId="urn:microsoft.com/office/officeart/2005/8/layout/hierarchy2"/>
    <dgm:cxn modelId="{D4F1C009-E31E-4D94-89C3-E1DCE5664164}" type="presParOf" srcId="{4528C269-8FCE-4723-9B6B-105916098F1C}" destId="{69EB2660-E1D9-4872-BE91-5553ECD2D515}" srcOrd="1" destOrd="0" presId="urn:microsoft.com/office/officeart/2005/8/layout/hierarchy2"/>
    <dgm:cxn modelId="{5F378100-3C5A-4427-A26F-7C6DF3DC2BFE}" type="presParOf" srcId="{69EB2660-E1D9-4872-BE91-5553ECD2D515}" destId="{05E146B7-8DEA-41F9-936C-3097D0AEC7EB}" srcOrd="0" destOrd="0" presId="urn:microsoft.com/office/officeart/2005/8/layout/hierarchy2"/>
    <dgm:cxn modelId="{40D82FF0-0A20-47C8-852A-7714E02219B8}" type="presParOf" srcId="{69EB2660-E1D9-4872-BE91-5553ECD2D515}" destId="{3B2D9863-7B65-4304-8775-5C3CC7D49F74}" srcOrd="1" destOrd="0" presId="urn:microsoft.com/office/officeart/2005/8/layout/hierarchy2"/>
    <dgm:cxn modelId="{CEF03ED2-F1E1-434E-9D7B-01C519A31EAC}" type="presParOf" srcId="{4528C269-8FCE-4723-9B6B-105916098F1C}" destId="{5BA2B311-700F-4A91-9A7F-EA3618303542}" srcOrd="2" destOrd="0" presId="urn:microsoft.com/office/officeart/2005/8/layout/hierarchy2"/>
    <dgm:cxn modelId="{30D92DF1-0038-42DA-9446-260799813103}" type="presParOf" srcId="{5BA2B311-700F-4A91-9A7F-EA3618303542}" destId="{B9AE5302-265B-42ED-8174-C554B4108B34}" srcOrd="0" destOrd="0" presId="urn:microsoft.com/office/officeart/2005/8/layout/hierarchy2"/>
    <dgm:cxn modelId="{252A3424-BE18-4B7F-AEB2-008A27CBF89B}" type="presParOf" srcId="{4528C269-8FCE-4723-9B6B-105916098F1C}" destId="{C30D6A40-EF77-4150-BFEF-FB8C99B3C5CC}" srcOrd="3" destOrd="0" presId="urn:microsoft.com/office/officeart/2005/8/layout/hierarchy2"/>
    <dgm:cxn modelId="{5A078CFA-BCC9-4380-89A7-F3F101DDBCEF}" type="presParOf" srcId="{C30D6A40-EF77-4150-BFEF-FB8C99B3C5CC}" destId="{1ACFFA36-A04F-42BE-8BA2-44529F0F83D4}" srcOrd="0" destOrd="0" presId="urn:microsoft.com/office/officeart/2005/8/layout/hierarchy2"/>
    <dgm:cxn modelId="{1F4D1DA2-4C9F-4508-A865-599103D13DBC}" type="presParOf" srcId="{C30D6A40-EF77-4150-BFEF-FB8C99B3C5CC}" destId="{9476571D-7014-4B7F-8EB5-B6FB50887E87}" srcOrd="1" destOrd="0" presId="urn:microsoft.com/office/officeart/2005/8/layout/hierarchy2"/>
    <dgm:cxn modelId="{E033693F-42DE-426A-A548-6CE4FA9E9F6B}" type="presParOf" srcId="{4528C269-8FCE-4723-9B6B-105916098F1C}" destId="{478E98F1-C485-44E7-BA5F-B86D5B00ED02}" srcOrd="4" destOrd="0" presId="urn:microsoft.com/office/officeart/2005/8/layout/hierarchy2"/>
    <dgm:cxn modelId="{F61CDD38-3074-41A6-99E9-D349861BE979}" type="presParOf" srcId="{478E98F1-C485-44E7-BA5F-B86D5B00ED02}" destId="{E729D211-5F73-4B6F-A658-7BA70706B90D}" srcOrd="0" destOrd="0" presId="urn:microsoft.com/office/officeart/2005/8/layout/hierarchy2"/>
    <dgm:cxn modelId="{2402D821-4B3C-4DA4-8246-8E509474967D}" type="presParOf" srcId="{4528C269-8FCE-4723-9B6B-105916098F1C}" destId="{74D2A857-9FC7-4F6C-B453-5BAE4C2AFAC3}" srcOrd="5" destOrd="0" presId="urn:microsoft.com/office/officeart/2005/8/layout/hierarchy2"/>
    <dgm:cxn modelId="{5FC9CDDB-8CA0-427C-AD67-925A4DA8F5E8}" type="presParOf" srcId="{74D2A857-9FC7-4F6C-B453-5BAE4C2AFAC3}" destId="{4A1ECD17-6113-40FD-9E58-AE3D1FF69439}" srcOrd="0" destOrd="0" presId="urn:microsoft.com/office/officeart/2005/8/layout/hierarchy2"/>
    <dgm:cxn modelId="{A69E6B72-2B13-4BCC-8A30-83853EDB892A}" type="presParOf" srcId="{74D2A857-9FC7-4F6C-B453-5BAE4C2AFAC3}" destId="{280D2694-2076-4C38-851E-F838F048802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E726CC-93D8-4FA5-A221-491613AC2867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2CF638-9895-4F2B-862C-3109D65F91F9}">
      <dgm:prSet phldrT="[Texte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fr-FR" sz="1400" dirty="0" smtClean="0"/>
            <a:t>C</a:t>
          </a:r>
          <a:endParaRPr lang="fr-FR" sz="1400" dirty="0"/>
        </a:p>
      </dgm:t>
    </dgm:pt>
    <dgm:pt modelId="{A14654DB-6E3B-4E19-8370-D6F36B397EDC}" type="parTrans" cxnId="{242EBED0-83CC-4728-A62F-15DED523697F}">
      <dgm:prSet/>
      <dgm:spPr/>
      <dgm:t>
        <a:bodyPr/>
        <a:lstStyle/>
        <a:p>
          <a:endParaRPr lang="fr-FR" sz="1200"/>
        </a:p>
      </dgm:t>
    </dgm:pt>
    <dgm:pt modelId="{8681510E-63DA-4E0D-9620-0CBCC99DEF3E}" type="sibTrans" cxnId="{242EBED0-83CC-4728-A62F-15DED523697F}">
      <dgm:prSet/>
      <dgm:spPr/>
      <dgm:t>
        <a:bodyPr/>
        <a:lstStyle/>
        <a:p>
          <a:endParaRPr lang="fr-FR" sz="1200"/>
        </a:p>
      </dgm:t>
    </dgm:pt>
    <dgm:pt modelId="{94892800-C7A8-4D78-9361-ABE6803EF36A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1400" dirty="0" smtClean="0"/>
            <a:t>Données</a:t>
          </a:r>
          <a:endParaRPr lang="fr-FR" sz="1400" dirty="0"/>
        </a:p>
      </dgm:t>
    </dgm:pt>
    <dgm:pt modelId="{103BC71D-3E40-4BC5-ABD6-F4588F7DEE55}" type="parTrans" cxnId="{67B7DD34-DE26-48FD-A32C-58E586A6F42F}">
      <dgm:prSet custT="1"/>
      <dgm:spPr/>
      <dgm:t>
        <a:bodyPr/>
        <a:lstStyle/>
        <a:p>
          <a:endParaRPr lang="fr-FR" sz="1200"/>
        </a:p>
      </dgm:t>
    </dgm:pt>
    <dgm:pt modelId="{4985D90F-220B-44EF-8B49-882DD5DB7086}" type="sibTrans" cxnId="{67B7DD34-DE26-48FD-A32C-58E586A6F42F}">
      <dgm:prSet/>
      <dgm:spPr/>
      <dgm:t>
        <a:bodyPr/>
        <a:lstStyle/>
        <a:p>
          <a:endParaRPr lang="fr-FR" sz="1200"/>
        </a:p>
      </dgm:t>
    </dgm:pt>
    <dgm:pt modelId="{A5489661-5D75-4D12-B89C-DF686C38EEEB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fr-FR" sz="1200" dirty="0"/>
        </a:p>
      </dgm:t>
    </dgm:pt>
    <dgm:pt modelId="{E40DC516-0F75-46FE-8B0A-B82255FB37E4}" type="parTrans" cxnId="{041AC42A-79F7-4757-B5E7-76CCF1BF1291}">
      <dgm:prSet custT="1"/>
      <dgm:spPr/>
      <dgm:t>
        <a:bodyPr/>
        <a:lstStyle/>
        <a:p>
          <a:endParaRPr lang="fr-FR" sz="1200"/>
        </a:p>
      </dgm:t>
    </dgm:pt>
    <dgm:pt modelId="{A9C52BB8-41D6-4F45-803B-52EA0EEBEB02}" type="sibTrans" cxnId="{041AC42A-79F7-4757-B5E7-76CCF1BF1291}">
      <dgm:prSet/>
      <dgm:spPr/>
      <dgm:t>
        <a:bodyPr/>
        <a:lstStyle/>
        <a:p>
          <a:endParaRPr lang="fr-FR" sz="1200"/>
        </a:p>
      </dgm:t>
    </dgm:pt>
    <dgm:pt modelId="{9293F193-C743-49AC-95CC-B0DAFEDEB646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 smtClean="0"/>
            <a:t>Programmes</a:t>
          </a:r>
          <a:endParaRPr lang="fr-FR" sz="1400" dirty="0"/>
        </a:p>
      </dgm:t>
    </dgm:pt>
    <dgm:pt modelId="{6A929170-3645-4B6E-B991-25802E3A490C}" type="parTrans" cxnId="{9DF7D213-C9C5-4E82-BE47-4829F9E48AB2}">
      <dgm:prSet custT="1"/>
      <dgm:spPr/>
      <dgm:t>
        <a:bodyPr/>
        <a:lstStyle/>
        <a:p>
          <a:endParaRPr lang="fr-FR" sz="1200"/>
        </a:p>
      </dgm:t>
    </dgm:pt>
    <dgm:pt modelId="{72867F55-68F6-4DBD-BFA2-831DAB831571}" type="sibTrans" cxnId="{9DF7D213-C9C5-4E82-BE47-4829F9E48AB2}">
      <dgm:prSet/>
      <dgm:spPr/>
      <dgm:t>
        <a:bodyPr/>
        <a:lstStyle/>
        <a:p>
          <a:endParaRPr lang="fr-FR" sz="1200"/>
        </a:p>
      </dgm:t>
    </dgm:pt>
    <dgm:pt modelId="{FE8C642B-3F36-437E-8ABF-EBC0E114C9CB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1400" dirty="0" smtClean="0"/>
            <a:t>Version</a:t>
          </a:r>
          <a:endParaRPr lang="fr-FR" sz="1400" dirty="0"/>
        </a:p>
      </dgm:t>
    </dgm:pt>
    <dgm:pt modelId="{C98D4214-7A0A-4F54-92AB-1CA6CEFFFA54}" type="parTrans" cxnId="{C47D05EF-1B7F-47B5-AB94-F421529C9DBA}">
      <dgm:prSet custT="1"/>
      <dgm:spPr/>
      <dgm:t>
        <a:bodyPr/>
        <a:lstStyle/>
        <a:p>
          <a:endParaRPr lang="fr-FR" sz="1200"/>
        </a:p>
      </dgm:t>
    </dgm:pt>
    <dgm:pt modelId="{4B9DBDF7-77F5-4A64-89F3-481337BFEE51}" type="sibTrans" cxnId="{C47D05EF-1B7F-47B5-AB94-F421529C9DBA}">
      <dgm:prSet/>
      <dgm:spPr/>
      <dgm:t>
        <a:bodyPr/>
        <a:lstStyle/>
        <a:p>
          <a:endParaRPr lang="fr-FR" sz="1200"/>
        </a:p>
      </dgm:t>
    </dgm:pt>
    <dgm:pt modelId="{E73F9556-FFF0-4DBB-8A43-40408C63F6A7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1400" dirty="0" smtClean="0"/>
            <a:t>Langues</a:t>
          </a:r>
          <a:endParaRPr lang="fr-FR" sz="1400" dirty="0"/>
        </a:p>
      </dgm:t>
    </dgm:pt>
    <dgm:pt modelId="{49CF4969-F0EA-419E-BF33-A4EAF956FDAC}" type="parTrans" cxnId="{AE3B16A3-2422-4095-9444-A724097DCFF2}">
      <dgm:prSet custT="1"/>
      <dgm:spPr/>
      <dgm:t>
        <a:bodyPr/>
        <a:lstStyle/>
        <a:p>
          <a:endParaRPr lang="fr-FR" sz="1200"/>
        </a:p>
      </dgm:t>
    </dgm:pt>
    <dgm:pt modelId="{CBC24D6B-BA07-477F-9E01-391DB60CC3C6}" type="sibTrans" cxnId="{AE3B16A3-2422-4095-9444-A724097DCFF2}">
      <dgm:prSet/>
      <dgm:spPr/>
      <dgm:t>
        <a:bodyPr/>
        <a:lstStyle/>
        <a:p>
          <a:endParaRPr lang="fr-FR" sz="1200"/>
        </a:p>
      </dgm:t>
    </dgm:pt>
    <dgm:pt modelId="{A4F93B8F-E325-4400-B4AF-9180AF501D36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1400" dirty="0" smtClean="0"/>
            <a:t>Sécurité</a:t>
          </a:r>
          <a:endParaRPr lang="fr-FR" sz="1400" dirty="0"/>
        </a:p>
      </dgm:t>
    </dgm:pt>
    <dgm:pt modelId="{0A3F21A4-0448-4898-BDD1-D0DBC34AB484}" type="parTrans" cxnId="{C5D5EB8C-2671-4B8B-B75F-32BCACFF28EB}">
      <dgm:prSet custT="1"/>
      <dgm:spPr/>
      <dgm:t>
        <a:bodyPr/>
        <a:lstStyle/>
        <a:p>
          <a:endParaRPr lang="fr-FR" sz="1200"/>
        </a:p>
      </dgm:t>
    </dgm:pt>
    <dgm:pt modelId="{8E8BAC77-0017-408B-AE81-7B589396AFDC}" type="sibTrans" cxnId="{C5D5EB8C-2671-4B8B-B75F-32BCACFF28EB}">
      <dgm:prSet/>
      <dgm:spPr/>
      <dgm:t>
        <a:bodyPr/>
        <a:lstStyle/>
        <a:p>
          <a:endParaRPr lang="fr-FR" sz="1200"/>
        </a:p>
      </dgm:t>
    </dgm:pt>
    <dgm:pt modelId="{495A1356-D414-475C-B909-326238765786}">
      <dgm:prSet phldrT="[Texte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1400" dirty="0" smtClean="0"/>
            <a:t>Système</a:t>
          </a:r>
          <a:endParaRPr lang="fr-FR" sz="1400" dirty="0"/>
        </a:p>
      </dgm:t>
    </dgm:pt>
    <dgm:pt modelId="{1FD910CA-8F6F-49B7-9FA4-2508D7F71FAA}" type="parTrans" cxnId="{7D30D2D0-6446-44CD-AE22-A18F3889120D}">
      <dgm:prSet custT="1"/>
      <dgm:spPr/>
      <dgm:t>
        <a:bodyPr/>
        <a:lstStyle/>
        <a:p>
          <a:endParaRPr lang="fr-FR" sz="1200"/>
        </a:p>
      </dgm:t>
    </dgm:pt>
    <dgm:pt modelId="{E764436E-861D-44DA-8F70-909AC5E1A15F}" type="sibTrans" cxnId="{7D30D2D0-6446-44CD-AE22-A18F3889120D}">
      <dgm:prSet/>
      <dgm:spPr/>
      <dgm:t>
        <a:bodyPr/>
        <a:lstStyle/>
        <a:p>
          <a:endParaRPr lang="fr-FR" sz="1200"/>
        </a:p>
      </dgm:t>
    </dgm:pt>
    <dgm:pt modelId="{EDBBB3C6-8748-4DAD-9B9B-84A58B435E7E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 smtClean="0"/>
            <a:t>OFFICE</a:t>
          </a:r>
          <a:endParaRPr lang="fr-FR" sz="1400" dirty="0"/>
        </a:p>
      </dgm:t>
    </dgm:pt>
    <dgm:pt modelId="{3752A679-033E-4FF6-9A4F-0FB10C64C31D}" type="parTrans" cxnId="{A77D0C06-ADF1-4C99-973E-814ADF1B5DB2}">
      <dgm:prSet custT="1"/>
      <dgm:spPr/>
      <dgm:t>
        <a:bodyPr/>
        <a:lstStyle/>
        <a:p>
          <a:endParaRPr lang="fr-FR" sz="1200"/>
        </a:p>
      </dgm:t>
    </dgm:pt>
    <dgm:pt modelId="{C4537D74-3D00-4FE0-AB01-820999CE5068}" type="sibTrans" cxnId="{A77D0C06-ADF1-4C99-973E-814ADF1B5DB2}">
      <dgm:prSet/>
      <dgm:spPr/>
      <dgm:t>
        <a:bodyPr/>
        <a:lstStyle/>
        <a:p>
          <a:endParaRPr lang="fr-FR" sz="1200"/>
        </a:p>
      </dgm:t>
    </dgm:pt>
    <dgm:pt modelId="{1D25294E-CE11-41C2-946F-1E5A4982F831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 smtClean="0"/>
            <a:t>Photoshop</a:t>
          </a:r>
          <a:endParaRPr lang="fr-FR" sz="1400" dirty="0"/>
        </a:p>
      </dgm:t>
    </dgm:pt>
    <dgm:pt modelId="{94875CB9-24D9-4A53-B3E5-4B90F6DC87E7}" type="parTrans" cxnId="{F9AE7326-CACA-43DE-899D-92F0761C6459}">
      <dgm:prSet custT="1"/>
      <dgm:spPr/>
      <dgm:t>
        <a:bodyPr/>
        <a:lstStyle/>
        <a:p>
          <a:endParaRPr lang="fr-FR" sz="1200"/>
        </a:p>
      </dgm:t>
    </dgm:pt>
    <dgm:pt modelId="{6F9D6824-33C4-4A25-91F5-18475C7149DD}" type="sibTrans" cxnId="{F9AE7326-CACA-43DE-899D-92F0761C6459}">
      <dgm:prSet/>
      <dgm:spPr/>
      <dgm:t>
        <a:bodyPr/>
        <a:lstStyle/>
        <a:p>
          <a:endParaRPr lang="fr-FR" sz="1200"/>
        </a:p>
      </dgm:t>
    </dgm:pt>
    <dgm:pt modelId="{79CAC7AA-D4FB-493B-83D3-1B439F19DF4D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 smtClean="0"/>
            <a:t>Jeu-1</a:t>
          </a:r>
          <a:endParaRPr lang="fr-FR" sz="1400" dirty="0"/>
        </a:p>
      </dgm:t>
    </dgm:pt>
    <dgm:pt modelId="{0B642CC9-90BF-4E62-B188-94EB3757A608}" type="parTrans" cxnId="{FB6BD761-94B7-4AAF-A076-55639FF3E9F5}">
      <dgm:prSet custT="1"/>
      <dgm:spPr/>
      <dgm:t>
        <a:bodyPr/>
        <a:lstStyle/>
        <a:p>
          <a:endParaRPr lang="fr-FR" sz="1200"/>
        </a:p>
      </dgm:t>
    </dgm:pt>
    <dgm:pt modelId="{16FC76D8-A194-4018-A7CF-D4B063416BB0}" type="sibTrans" cxnId="{FB6BD761-94B7-4AAF-A076-55639FF3E9F5}">
      <dgm:prSet/>
      <dgm:spPr/>
      <dgm:t>
        <a:bodyPr/>
        <a:lstStyle/>
        <a:p>
          <a:endParaRPr lang="fr-FR" sz="1200"/>
        </a:p>
      </dgm:t>
    </dgm:pt>
    <dgm:pt modelId="{BA042BC9-34C7-465A-A48F-B08F2A381D12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 smtClean="0"/>
            <a:t>Jeu-2</a:t>
          </a:r>
          <a:endParaRPr lang="fr-FR" sz="1400" dirty="0"/>
        </a:p>
      </dgm:t>
    </dgm:pt>
    <dgm:pt modelId="{AAE7B1F5-2EBC-4402-8BBA-F8D9B697977C}" type="parTrans" cxnId="{F56FB548-B93F-4D5B-BC85-86A3E62E38F7}">
      <dgm:prSet custT="1"/>
      <dgm:spPr/>
      <dgm:t>
        <a:bodyPr/>
        <a:lstStyle/>
        <a:p>
          <a:endParaRPr lang="fr-FR" sz="1200"/>
        </a:p>
      </dgm:t>
    </dgm:pt>
    <dgm:pt modelId="{E8BD6122-FDED-4EA4-8596-B80849962983}" type="sibTrans" cxnId="{F56FB548-B93F-4D5B-BC85-86A3E62E38F7}">
      <dgm:prSet/>
      <dgm:spPr/>
      <dgm:t>
        <a:bodyPr/>
        <a:lstStyle/>
        <a:p>
          <a:endParaRPr lang="fr-FR" sz="1200"/>
        </a:p>
      </dgm:t>
    </dgm:pt>
    <dgm:pt modelId="{0FBB3A7E-819A-4FD1-A42F-569A7C4F6F61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fr-FR" sz="1200" dirty="0"/>
        </a:p>
      </dgm:t>
    </dgm:pt>
    <dgm:pt modelId="{971B26FB-B72A-4C64-99BE-B6F6F2B54232}" type="parTrans" cxnId="{3328DA4C-2972-4532-B91E-7C4923F0782E}">
      <dgm:prSet custT="1"/>
      <dgm:spPr/>
      <dgm:t>
        <a:bodyPr/>
        <a:lstStyle/>
        <a:p>
          <a:endParaRPr lang="fr-FR" sz="1200"/>
        </a:p>
      </dgm:t>
    </dgm:pt>
    <dgm:pt modelId="{EA5D2FB8-34DB-4180-8C1A-68343577160A}" type="sibTrans" cxnId="{3328DA4C-2972-4532-B91E-7C4923F0782E}">
      <dgm:prSet/>
      <dgm:spPr/>
      <dgm:t>
        <a:bodyPr/>
        <a:lstStyle/>
        <a:p>
          <a:endParaRPr lang="fr-FR" sz="1200"/>
        </a:p>
      </dgm:t>
    </dgm:pt>
    <dgm:pt modelId="{C0B524A4-5921-4730-A4CB-C60503FD5542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fr-FR" sz="1200" dirty="0"/>
        </a:p>
      </dgm:t>
    </dgm:pt>
    <dgm:pt modelId="{70BB75E6-4583-4DAF-885D-2DB453AE247C}" type="parTrans" cxnId="{33DA6963-917A-4B44-AA73-03B54F26167B}">
      <dgm:prSet custT="1"/>
      <dgm:spPr/>
      <dgm:t>
        <a:bodyPr/>
        <a:lstStyle/>
        <a:p>
          <a:endParaRPr lang="fr-FR" sz="1200"/>
        </a:p>
      </dgm:t>
    </dgm:pt>
    <dgm:pt modelId="{F63F41D5-ADCA-40BC-87D5-2D2A2492B29D}" type="sibTrans" cxnId="{33DA6963-917A-4B44-AA73-03B54F26167B}">
      <dgm:prSet/>
      <dgm:spPr/>
      <dgm:t>
        <a:bodyPr/>
        <a:lstStyle/>
        <a:p>
          <a:endParaRPr lang="fr-FR" sz="1200"/>
        </a:p>
      </dgm:t>
    </dgm:pt>
    <dgm:pt modelId="{24562E28-7109-49D1-9A5E-6CF87870ABC2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fr-FR" sz="1200" dirty="0"/>
        </a:p>
      </dgm:t>
    </dgm:pt>
    <dgm:pt modelId="{F506C133-B134-4079-B1A5-B2EDED71FF7D}" type="parTrans" cxnId="{31B94631-2576-4915-A9A6-45C043702686}">
      <dgm:prSet custT="1"/>
      <dgm:spPr/>
      <dgm:t>
        <a:bodyPr/>
        <a:lstStyle/>
        <a:p>
          <a:endParaRPr lang="fr-FR" sz="1200"/>
        </a:p>
      </dgm:t>
    </dgm:pt>
    <dgm:pt modelId="{770744B5-4C6E-40D0-85B9-8B9411915E59}" type="sibTrans" cxnId="{31B94631-2576-4915-A9A6-45C043702686}">
      <dgm:prSet/>
      <dgm:spPr/>
      <dgm:t>
        <a:bodyPr/>
        <a:lstStyle/>
        <a:p>
          <a:endParaRPr lang="fr-FR" sz="1200"/>
        </a:p>
      </dgm:t>
    </dgm:pt>
    <dgm:pt modelId="{56D57345-6581-4EDC-A4C4-88823444AEFF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fr-FR" sz="1200" dirty="0"/>
        </a:p>
      </dgm:t>
    </dgm:pt>
    <dgm:pt modelId="{694403E3-504E-4CA3-B647-8965CB72808F}" type="parTrans" cxnId="{D8C8A2FC-21D6-4362-8E32-E68D423029E2}">
      <dgm:prSet custT="1"/>
      <dgm:spPr/>
      <dgm:t>
        <a:bodyPr/>
        <a:lstStyle/>
        <a:p>
          <a:endParaRPr lang="fr-FR" sz="1200"/>
        </a:p>
      </dgm:t>
    </dgm:pt>
    <dgm:pt modelId="{F577AA67-9FA8-401F-A2DF-25A8A13590FC}" type="sibTrans" cxnId="{D8C8A2FC-21D6-4362-8E32-E68D423029E2}">
      <dgm:prSet/>
      <dgm:spPr/>
      <dgm:t>
        <a:bodyPr/>
        <a:lstStyle/>
        <a:p>
          <a:endParaRPr lang="fr-FR" sz="1200"/>
        </a:p>
      </dgm:t>
    </dgm:pt>
    <dgm:pt modelId="{FFF9C285-A3EB-48A0-9703-1F65C5F9218C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fr-FR" sz="1200" dirty="0"/>
        </a:p>
      </dgm:t>
    </dgm:pt>
    <dgm:pt modelId="{A903EB1D-8A81-439C-94DC-13F04F7CE293}" type="parTrans" cxnId="{70DCE5C1-9354-4519-92D1-74DE865A9694}">
      <dgm:prSet custT="1"/>
      <dgm:spPr/>
      <dgm:t>
        <a:bodyPr/>
        <a:lstStyle/>
        <a:p>
          <a:endParaRPr lang="fr-FR" sz="1200"/>
        </a:p>
      </dgm:t>
    </dgm:pt>
    <dgm:pt modelId="{8BE582CB-C3F7-46F6-AD7D-CA6ACEA9C03F}" type="sibTrans" cxnId="{70DCE5C1-9354-4519-92D1-74DE865A9694}">
      <dgm:prSet/>
      <dgm:spPr/>
      <dgm:t>
        <a:bodyPr/>
        <a:lstStyle/>
        <a:p>
          <a:endParaRPr lang="fr-FR" sz="1200"/>
        </a:p>
      </dgm:t>
    </dgm:pt>
    <dgm:pt modelId="{798889A3-7C40-486F-87F0-06F49E6DE7AA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fr-FR" sz="1200" dirty="0"/>
        </a:p>
      </dgm:t>
    </dgm:pt>
    <dgm:pt modelId="{7297F37A-A02D-4C93-952E-62611C2BF86E}" type="parTrans" cxnId="{9F56943A-A07C-4378-A805-B4CEF1AA76D0}">
      <dgm:prSet custT="1"/>
      <dgm:spPr/>
      <dgm:t>
        <a:bodyPr/>
        <a:lstStyle/>
        <a:p>
          <a:endParaRPr lang="fr-FR" sz="1200"/>
        </a:p>
      </dgm:t>
    </dgm:pt>
    <dgm:pt modelId="{F63AB7C5-B8F0-41CE-A620-CE26BF415322}" type="sibTrans" cxnId="{9F56943A-A07C-4378-A805-B4CEF1AA76D0}">
      <dgm:prSet/>
      <dgm:spPr/>
      <dgm:t>
        <a:bodyPr/>
        <a:lstStyle/>
        <a:p>
          <a:endParaRPr lang="fr-FR" sz="1200"/>
        </a:p>
      </dgm:t>
    </dgm:pt>
    <dgm:pt modelId="{099AA80B-A4A9-4655-A6B6-4EE1F83AA92F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fr-FR" sz="1200" dirty="0"/>
        </a:p>
      </dgm:t>
    </dgm:pt>
    <dgm:pt modelId="{CB103299-B61E-494A-A77C-EFD92012EFA7}" type="parTrans" cxnId="{F510B499-AC09-4F66-8138-0519FB9E502C}">
      <dgm:prSet custT="1"/>
      <dgm:spPr/>
      <dgm:t>
        <a:bodyPr/>
        <a:lstStyle/>
        <a:p>
          <a:endParaRPr lang="fr-FR" sz="1200"/>
        </a:p>
      </dgm:t>
    </dgm:pt>
    <dgm:pt modelId="{945DD872-94B4-4763-950F-B24A0545C55C}" type="sibTrans" cxnId="{F510B499-AC09-4F66-8138-0519FB9E502C}">
      <dgm:prSet/>
      <dgm:spPr/>
      <dgm:t>
        <a:bodyPr/>
        <a:lstStyle/>
        <a:p>
          <a:endParaRPr lang="fr-FR" sz="1200"/>
        </a:p>
      </dgm:t>
    </dgm:pt>
    <dgm:pt modelId="{AFBF5FB1-72F6-443C-A38F-8B21CF72B4BA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fr-FR" sz="1200" dirty="0"/>
        </a:p>
      </dgm:t>
    </dgm:pt>
    <dgm:pt modelId="{DF766553-52E6-402D-9A6D-C62E86B6BD27}" type="parTrans" cxnId="{4F582317-9068-4B30-8E95-8337069A1B77}">
      <dgm:prSet custT="1"/>
      <dgm:spPr/>
      <dgm:t>
        <a:bodyPr/>
        <a:lstStyle/>
        <a:p>
          <a:endParaRPr lang="fr-FR" sz="1200"/>
        </a:p>
      </dgm:t>
    </dgm:pt>
    <dgm:pt modelId="{1F085843-AB64-498F-9E87-8B7B220FE109}" type="sibTrans" cxnId="{4F582317-9068-4B30-8E95-8337069A1B77}">
      <dgm:prSet/>
      <dgm:spPr/>
      <dgm:t>
        <a:bodyPr/>
        <a:lstStyle/>
        <a:p>
          <a:endParaRPr lang="fr-FR" sz="1200"/>
        </a:p>
      </dgm:t>
    </dgm:pt>
    <dgm:pt modelId="{721831DC-379D-4EA7-9DFE-395C481B967F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fr-FR" sz="1200" dirty="0"/>
        </a:p>
      </dgm:t>
    </dgm:pt>
    <dgm:pt modelId="{F5FC8C3C-A1F9-4346-938F-AE47D5ED8ED5}" type="parTrans" cxnId="{C13B94F1-F339-48B0-828B-8EE2CE27C254}">
      <dgm:prSet custT="1"/>
      <dgm:spPr/>
      <dgm:t>
        <a:bodyPr/>
        <a:lstStyle/>
        <a:p>
          <a:endParaRPr lang="fr-FR" sz="1200"/>
        </a:p>
      </dgm:t>
    </dgm:pt>
    <dgm:pt modelId="{ED3A0385-7D42-43FA-988F-729B6C7318F7}" type="sibTrans" cxnId="{C13B94F1-F339-48B0-828B-8EE2CE27C254}">
      <dgm:prSet/>
      <dgm:spPr/>
      <dgm:t>
        <a:bodyPr/>
        <a:lstStyle/>
        <a:p>
          <a:endParaRPr lang="fr-FR" sz="1200"/>
        </a:p>
      </dgm:t>
    </dgm:pt>
    <dgm:pt modelId="{8921BDA5-DB05-4DB4-AE0B-59E354579870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fr-FR" sz="1200" dirty="0"/>
        </a:p>
      </dgm:t>
    </dgm:pt>
    <dgm:pt modelId="{6E9B1D60-F931-4095-A976-0CB692930AE9}" type="parTrans" cxnId="{DDC780E8-FD54-4901-8D97-FEE77C866EF8}">
      <dgm:prSet custT="1"/>
      <dgm:spPr/>
      <dgm:t>
        <a:bodyPr/>
        <a:lstStyle/>
        <a:p>
          <a:endParaRPr lang="fr-FR" sz="1200"/>
        </a:p>
      </dgm:t>
    </dgm:pt>
    <dgm:pt modelId="{4A1C3142-B3BA-4C0B-AB8D-02717F5D7393}" type="sibTrans" cxnId="{DDC780E8-FD54-4901-8D97-FEE77C866EF8}">
      <dgm:prSet/>
      <dgm:spPr/>
      <dgm:t>
        <a:bodyPr/>
        <a:lstStyle/>
        <a:p>
          <a:endParaRPr lang="fr-FR" sz="1200"/>
        </a:p>
      </dgm:t>
    </dgm:pt>
    <dgm:pt modelId="{9D658152-45F7-41A5-87FC-A55722924E30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 smtClean="0"/>
            <a:t>Word</a:t>
          </a:r>
          <a:endParaRPr lang="fr-FR" sz="1400" dirty="0"/>
        </a:p>
      </dgm:t>
    </dgm:pt>
    <dgm:pt modelId="{59F20CF8-23AA-4FEE-A2C9-3D65BCE4792A}" type="parTrans" cxnId="{0C31B89D-6973-49BF-A284-128394138B0B}">
      <dgm:prSet custT="1"/>
      <dgm:spPr/>
      <dgm:t>
        <a:bodyPr/>
        <a:lstStyle/>
        <a:p>
          <a:endParaRPr lang="fr-FR" sz="1200"/>
        </a:p>
      </dgm:t>
    </dgm:pt>
    <dgm:pt modelId="{9F286EE6-9B59-4545-AD96-280CEBBA8519}" type="sibTrans" cxnId="{0C31B89D-6973-49BF-A284-128394138B0B}">
      <dgm:prSet/>
      <dgm:spPr/>
      <dgm:t>
        <a:bodyPr/>
        <a:lstStyle/>
        <a:p>
          <a:endParaRPr lang="fr-FR" sz="1200"/>
        </a:p>
      </dgm:t>
    </dgm:pt>
    <dgm:pt modelId="{DF292DB8-7F8E-463E-A5F0-3121124229CB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 smtClean="0"/>
            <a:t>Excel</a:t>
          </a:r>
          <a:endParaRPr lang="fr-FR" sz="1400" dirty="0"/>
        </a:p>
      </dgm:t>
    </dgm:pt>
    <dgm:pt modelId="{0C42916C-171E-4B66-A23F-87922D6526F3}" type="parTrans" cxnId="{A1E5C35B-1638-4CC8-988D-383405734421}">
      <dgm:prSet custT="1"/>
      <dgm:spPr/>
      <dgm:t>
        <a:bodyPr/>
        <a:lstStyle/>
        <a:p>
          <a:endParaRPr lang="fr-FR" sz="1200"/>
        </a:p>
      </dgm:t>
    </dgm:pt>
    <dgm:pt modelId="{84A08C43-FD39-4489-891A-E7F64D8B751A}" type="sibTrans" cxnId="{A1E5C35B-1638-4CC8-988D-383405734421}">
      <dgm:prSet/>
      <dgm:spPr/>
      <dgm:t>
        <a:bodyPr/>
        <a:lstStyle/>
        <a:p>
          <a:endParaRPr lang="fr-FR" sz="1200"/>
        </a:p>
      </dgm:t>
    </dgm:pt>
    <dgm:pt modelId="{E0549465-C320-4B6D-B667-173397C95BDD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 smtClean="0"/>
            <a:t>PowerPoint</a:t>
          </a:r>
          <a:endParaRPr lang="fr-FR" sz="1400" dirty="0"/>
        </a:p>
      </dgm:t>
    </dgm:pt>
    <dgm:pt modelId="{0C75C71B-BB49-4CC5-BCF5-C057B9913309}" type="parTrans" cxnId="{21BA38A7-568A-4681-AB78-2F52B2E121E4}">
      <dgm:prSet/>
      <dgm:spPr/>
      <dgm:t>
        <a:bodyPr/>
        <a:lstStyle/>
        <a:p>
          <a:endParaRPr lang="fr-FR"/>
        </a:p>
      </dgm:t>
    </dgm:pt>
    <dgm:pt modelId="{BF2E60B8-74FD-4A3E-A748-6DD93FB4E73A}" type="sibTrans" cxnId="{21BA38A7-568A-4681-AB78-2F52B2E121E4}">
      <dgm:prSet/>
      <dgm:spPr/>
      <dgm:t>
        <a:bodyPr/>
        <a:lstStyle/>
        <a:p>
          <a:endParaRPr lang="fr-FR"/>
        </a:p>
      </dgm:t>
    </dgm:pt>
    <dgm:pt modelId="{BB8B2328-AFCD-45E5-BFE9-EC9243B894F3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 smtClean="0"/>
            <a:t>Décors</a:t>
          </a:r>
          <a:endParaRPr lang="fr-FR" sz="1400" dirty="0"/>
        </a:p>
      </dgm:t>
    </dgm:pt>
    <dgm:pt modelId="{71EB6E3E-3E10-41D4-BA3A-B119E3CA88A3}" type="parTrans" cxnId="{BF314C97-2BF6-482D-9CBA-7D0A902A5E0B}">
      <dgm:prSet/>
      <dgm:spPr/>
      <dgm:t>
        <a:bodyPr/>
        <a:lstStyle/>
        <a:p>
          <a:endParaRPr lang="fr-FR"/>
        </a:p>
      </dgm:t>
    </dgm:pt>
    <dgm:pt modelId="{6EF41579-A580-40F2-B0B6-214935F8A5D6}" type="sibTrans" cxnId="{BF314C97-2BF6-482D-9CBA-7D0A902A5E0B}">
      <dgm:prSet/>
      <dgm:spPr/>
      <dgm:t>
        <a:bodyPr/>
        <a:lstStyle/>
        <a:p>
          <a:endParaRPr lang="fr-FR"/>
        </a:p>
      </dgm:t>
    </dgm:pt>
    <dgm:pt modelId="{4A23F12E-A154-4277-9DD0-DBF6B35C5565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 smtClean="0"/>
            <a:t>Personnages</a:t>
          </a:r>
          <a:endParaRPr lang="fr-FR" sz="1400" dirty="0"/>
        </a:p>
      </dgm:t>
    </dgm:pt>
    <dgm:pt modelId="{BAE675C2-DEF6-4500-AD42-556D7BEEF300}" type="parTrans" cxnId="{DA3ADCE3-A910-49B3-B4DA-05DB68D8F93F}">
      <dgm:prSet/>
      <dgm:spPr/>
      <dgm:t>
        <a:bodyPr/>
        <a:lstStyle/>
        <a:p>
          <a:endParaRPr lang="fr-FR"/>
        </a:p>
      </dgm:t>
    </dgm:pt>
    <dgm:pt modelId="{49D3D26A-085D-41F1-90D4-BEFACD9BD771}" type="sibTrans" cxnId="{DA3ADCE3-A910-49B3-B4DA-05DB68D8F93F}">
      <dgm:prSet/>
      <dgm:spPr/>
      <dgm:t>
        <a:bodyPr/>
        <a:lstStyle/>
        <a:p>
          <a:endParaRPr lang="fr-FR"/>
        </a:p>
      </dgm:t>
    </dgm:pt>
    <dgm:pt modelId="{789ADF92-BA35-4CB0-96B2-93F88E8655FC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 smtClean="0"/>
            <a:t>Scenarios</a:t>
          </a:r>
          <a:endParaRPr lang="fr-FR" sz="1400" dirty="0"/>
        </a:p>
      </dgm:t>
    </dgm:pt>
    <dgm:pt modelId="{AEF36D05-BB14-492C-A2B0-10673751424A}" type="parTrans" cxnId="{C7FC4B5C-2AFA-4736-8001-37CFEF6B6F7D}">
      <dgm:prSet/>
      <dgm:spPr/>
      <dgm:t>
        <a:bodyPr/>
        <a:lstStyle/>
        <a:p>
          <a:endParaRPr lang="fr-FR"/>
        </a:p>
      </dgm:t>
    </dgm:pt>
    <dgm:pt modelId="{E19AFEF8-47F6-4C7A-8BC0-EEBF86AE1C19}" type="sibTrans" cxnId="{C7FC4B5C-2AFA-4736-8001-37CFEF6B6F7D}">
      <dgm:prSet/>
      <dgm:spPr/>
      <dgm:t>
        <a:bodyPr/>
        <a:lstStyle/>
        <a:p>
          <a:endParaRPr lang="fr-FR"/>
        </a:p>
      </dgm:t>
    </dgm:pt>
    <dgm:pt modelId="{2FADACCF-9029-4BA3-A414-4070440DE4C8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 smtClean="0"/>
            <a:t>Couleurs</a:t>
          </a:r>
          <a:endParaRPr lang="fr-FR" sz="1400" dirty="0"/>
        </a:p>
      </dgm:t>
    </dgm:pt>
    <dgm:pt modelId="{B708E1E8-B239-4FA8-950D-F1C6CB6DF897}" type="parTrans" cxnId="{B8F972CD-7E99-4ECD-95C3-F16787C0BA5D}">
      <dgm:prSet/>
      <dgm:spPr/>
      <dgm:t>
        <a:bodyPr/>
        <a:lstStyle/>
        <a:p>
          <a:endParaRPr lang="fr-FR"/>
        </a:p>
      </dgm:t>
    </dgm:pt>
    <dgm:pt modelId="{4C16B1F0-217F-4F90-A098-A23C03EA3896}" type="sibTrans" cxnId="{B8F972CD-7E99-4ECD-95C3-F16787C0BA5D}">
      <dgm:prSet/>
      <dgm:spPr/>
      <dgm:t>
        <a:bodyPr/>
        <a:lstStyle/>
        <a:p>
          <a:endParaRPr lang="fr-FR"/>
        </a:p>
      </dgm:t>
    </dgm:pt>
    <dgm:pt modelId="{A48E62D5-8BBC-4196-AB43-0E6A9B9A7E9F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 smtClean="0"/>
            <a:t>Formes</a:t>
          </a:r>
          <a:endParaRPr lang="fr-FR" sz="1400" dirty="0"/>
        </a:p>
      </dgm:t>
    </dgm:pt>
    <dgm:pt modelId="{9BAC1C1C-04E9-4715-9F53-A384181C7A97}" type="parTrans" cxnId="{2ABA6EBC-491F-43A8-A441-93B41673F85C}">
      <dgm:prSet/>
      <dgm:spPr/>
      <dgm:t>
        <a:bodyPr/>
        <a:lstStyle/>
        <a:p>
          <a:endParaRPr lang="fr-FR"/>
        </a:p>
      </dgm:t>
    </dgm:pt>
    <dgm:pt modelId="{9505CD75-743B-406F-A3FF-D984648FEE2C}" type="sibTrans" cxnId="{2ABA6EBC-491F-43A8-A441-93B41673F85C}">
      <dgm:prSet/>
      <dgm:spPr/>
      <dgm:t>
        <a:bodyPr/>
        <a:lstStyle/>
        <a:p>
          <a:endParaRPr lang="fr-FR"/>
        </a:p>
      </dgm:t>
    </dgm:pt>
    <dgm:pt modelId="{F7A5697F-D158-4D78-966E-275510D25289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 smtClean="0"/>
            <a:t>Outils</a:t>
          </a:r>
          <a:endParaRPr lang="fr-FR" sz="1400" dirty="0"/>
        </a:p>
      </dgm:t>
    </dgm:pt>
    <dgm:pt modelId="{6CF2DE2C-CD7A-4995-962B-04DB0CC3CA5A}" type="parTrans" cxnId="{4D077525-E0A6-4726-8B89-31E0E5B42B31}">
      <dgm:prSet/>
      <dgm:spPr/>
      <dgm:t>
        <a:bodyPr/>
        <a:lstStyle/>
        <a:p>
          <a:endParaRPr lang="fr-FR"/>
        </a:p>
      </dgm:t>
    </dgm:pt>
    <dgm:pt modelId="{98B60899-5301-4585-AD33-E4BDCCFEFA43}" type="sibTrans" cxnId="{4D077525-E0A6-4726-8B89-31E0E5B42B31}">
      <dgm:prSet/>
      <dgm:spPr/>
      <dgm:t>
        <a:bodyPr/>
        <a:lstStyle/>
        <a:p>
          <a:endParaRPr lang="fr-FR"/>
        </a:p>
      </dgm:t>
    </dgm:pt>
    <dgm:pt modelId="{073ABC04-25AD-4F2E-AB3D-18C23D9A1DF9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400" dirty="0" smtClean="0"/>
            <a:t>Modèles</a:t>
          </a:r>
          <a:endParaRPr lang="fr-FR" sz="1400" dirty="0"/>
        </a:p>
      </dgm:t>
    </dgm:pt>
    <dgm:pt modelId="{2A32CE4E-656B-4E02-86B4-4019951E6C90}" type="parTrans" cxnId="{6851BDBA-C456-49BE-9C9E-08C27FE41C38}">
      <dgm:prSet/>
      <dgm:spPr/>
      <dgm:t>
        <a:bodyPr/>
        <a:lstStyle/>
        <a:p>
          <a:endParaRPr lang="fr-FR"/>
        </a:p>
      </dgm:t>
    </dgm:pt>
    <dgm:pt modelId="{78495523-E272-4326-91D6-6EFB31203A7B}" type="sibTrans" cxnId="{6851BDBA-C456-49BE-9C9E-08C27FE41C38}">
      <dgm:prSet/>
      <dgm:spPr/>
      <dgm:t>
        <a:bodyPr/>
        <a:lstStyle/>
        <a:p>
          <a:endParaRPr lang="fr-FR"/>
        </a:p>
      </dgm:t>
    </dgm:pt>
    <dgm:pt modelId="{ED32A374-E5AC-4ED4-A8B8-7E23599DFB90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fr-FR" sz="1200" dirty="0"/>
        </a:p>
      </dgm:t>
    </dgm:pt>
    <dgm:pt modelId="{BEAB1C26-CB81-4BAA-8D57-67DC0E3F20A8}" type="sibTrans" cxnId="{C39E44B5-4A32-4827-B5D0-860335A3CF37}">
      <dgm:prSet/>
      <dgm:spPr/>
      <dgm:t>
        <a:bodyPr/>
        <a:lstStyle/>
        <a:p>
          <a:endParaRPr lang="fr-FR" sz="1200"/>
        </a:p>
      </dgm:t>
    </dgm:pt>
    <dgm:pt modelId="{4B99C326-C0EB-41BA-89DC-B71106226A7A}" type="parTrans" cxnId="{C39E44B5-4A32-4827-B5D0-860335A3CF37}">
      <dgm:prSet custT="1"/>
      <dgm:spPr/>
      <dgm:t>
        <a:bodyPr/>
        <a:lstStyle/>
        <a:p>
          <a:endParaRPr lang="fr-FR" sz="1200"/>
        </a:p>
      </dgm:t>
    </dgm:pt>
    <dgm:pt modelId="{86A66F49-4AE3-43C0-A1CA-628B06D6070D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fr-FR" sz="1200" dirty="0"/>
        </a:p>
      </dgm:t>
    </dgm:pt>
    <dgm:pt modelId="{DB55799F-A98F-4811-A022-F0DB34770966}" type="sibTrans" cxnId="{C15144D8-2201-4B7D-9BAA-4F864896665E}">
      <dgm:prSet/>
      <dgm:spPr/>
      <dgm:t>
        <a:bodyPr/>
        <a:lstStyle/>
        <a:p>
          <a:endParaRPr lang="fr-FR" sz="1200"/>
        </a:p>
      </dgm:t>
    </dgm:pt>
    <dgm:pt modelId="{2DCED13A-9705-4A74-AC68-EF4156091D51}" type="parTrans" cxnId="{C15144D8-2201-4B7D-9BAA-4F864896665E}">
      <dgm:prSet custT="1"/>
      <dgm:spPr/>
      <dgm:t>
        <a:bodyPr/>
        <a:lstStyle/>
        <a:p>
          <a:endParaRPr lang="fr-FR" sz="1200"/>
        </a:p>
      </dgm:t>
    </dgm:pt>
    <dgm:pt modelId="{9B6D44D1-1D29-47DA-844E-C57114FA1E9D}">
      <dgm:prSet phldrT="[Texte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fr-FR" sz="1200" dirty="0"/>
        </a:p>
      </dgm:t>
    </dgm:pt>
    <dgm:pt modelId="{D46DA31A-309D-4818-A09A-E29DFA470D30}" type="sibTrans" cxnId="{146A9B56-A6C7-40BF-9F2B-CC86324AF64E}">
      <dgm:prSet/>
      <dgm:spPr/>
      <dgm:t>
        <a:bodyPr/>
        <a:lstStyle/>
        <a:p>
          <a:endParaRPr lang="fr-FR" sz="1200"/>
        </a:p>
      </dgm:t>
    </dgm:pt>
    <dgm:pt modelId="{C15D858D-AA64-4BCB-876E-FF84850AD5AF}" type="parTrans" cxnId="{146A9B56-A6C7-40BF-9F2B-CC86324AF64E}">
      <dgm:prSet custT="1"/>
      <dgm:spPr/>
      <dgm:t>
        <a:bodyPr/>
        <a:lstStyle/>
        <a:p>
          <a:endParaRPr lang="fr-FR" sz="1200"/>
        </a:p>
      </dgm:t>
    </dgm:pt>
    <dgm:pt modelId="{B35B1BC0-6EC0-40CE-9554-F1797679FFA1}" type="pres">
      <dgm:prSet presAssocID="{40E726CC-93D8-4FA5-A221-491613AC28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560DEFA-20D3-4F0B-ACDC-B1A0D22A672F}" type="pres">
      <dgm:prSet presAssocID="{8F2CF638-9895-4F2B-862C-3109D65F91F9}" presName="root1" presStyleCnt="0"/>
      <dgm:spPr/>
      <dgm:t>
        <a:bodyPr/>
        <a:lstStyle/>
        <a:p>
          <a:endParaRPr lang="fr-FR"/>
        </a:p>
      </dgm:t>
    </dgm:pt>
    <dgm:pt modelId="{BA3A076B-EA86-440F-8E98-9231013ACE2C}" type="pres">
      <dgm:prSet presAssocID="{8F2CF638-9895-4F2B-862C-3109D65F91F9}" presName="LevelOneTextNode" presStyleLbl="node0" presStyleIdx="0" presStyleCnt="1" custScaleX="157997" custLinFactX="-100000" custLinFactNeighborX="-105266" custLinFactNeighborY="-24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23DA19A-1CF4-4672-B975-E2F744CA8EDF}" type="pres">
      <dgm:prSet presAssocID="{8F2CF638-9895-4F2B-862C-3109D65F91F9}" presName="level2hierChild" presStyleCnt="0"/>
      <dgm:spPr/>
      <dgm:t>
        <a:bodyPr/>
        <a:lstStyle/>
        <a:p>
          <a:endParaRPr lang="fr-FR"/>
        </a:p>
      </dgm:t>
    </dgm:pt>
    <dgm:pt modelId="{CFD2630D-70C8-4035-ADB8-4C08F9251117}" type="pres">
      <dgm:prSet presAssocID="{103BC71D-3E40-4BC5-ABD6-F4588F7DEE55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1747FEAF-A34C-48E2-A36D-B0D372DE94CA}" type="pres">
      <dgm:prSet presAssocID="{103BC71D-3E40-4BC5-ABD6-F4588F7DEE55}" presName="connTx" presStyleLbl="parChTrans1D2" presStyleIdx="0" presStyleCnt="3"/>
      <dgm:spPr/>
      <dgm:t>
        <a:bodyPr/>
        <a:lstStyle/>
        <a:p>
          <a:endParaRPr lang="fr-FR"/>
        </a:p>
      </dgm:t>
    </dgm:pt>
    <dgm:pt modelId="{5CF8C2E0-A53C-4E28-9E71-E7DD34F7F4AC}" type="pres">
      <dgm:prSet presAssocID="{94892800-C7A8-4D78-9361-ABE6803EF36A}" presName="root2" presStyleCnt="0"/>
      <dgm:spPr/>
      <dgm:t>
        <a:bodyPr/>
        <a:lstStyle/>
        <a:p>
          <a:endParaRPr lang="fr-FR"/>
        </a:p>
      </dgm:t>
    </dgm:pt>
    <dgm:pt modelId="{6E60E976-B561-4FD0-8A60-02EA73A6B3CB}" type="pres">
      <dgm:prSet presAssocID="{94892800-C7A8-4D78-9361-ABE6803EF36A}" presName="LevelTwoTextNode" presStyleLbl="node2" presStyleIdx="0" presStyleCnt="3" custScaleX="189209" custScaleY="92585" custLinFactX="-46078" custLinFactNeighborX="-100000" custLinFactNeighborY="-923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887496-2444-428A-8863-CF3AE12EDC50}" type="pres">
      <dgm:prSet presAssocID="{94892800-C7A8-4D78-9361-ABE6803EF36A}" presName="level3hierChild" presStyleCnt="0"/>
      <dgm:spPr/>
      <dgm:t>
        <a:bodyPr/>
        <a:lstStyle/>
        <a:p>
          <a:endParaRPr lang="fr-FR"/>
        </a:p>
      </dgm:t>
    </dgm:pt>
    <dgm:pt modelId="{B537C491-2014-48A6-8CF6-0F19411A7674}" type="pres">
      <dgm:prSet presAssocID="{4B99C326-C0EB-41BA-89DC-B71106226A7A}" presName="conn2-1" presStyleLbl="parChTrans1D3" presStyleIdx="0" presStyleCnt="9"/>
      <dgm:spPr/>
      <dgm:t>
        <a:bodyPr/>
        <a:lstStyle/>
        <a:p>
          <a:endParaRPr lang="fr-FR"/>
        </a:p>
      </dgm:t>
    </dgm:pt>
    <dgm:pt modelId="{305037B8-4210-4427-9750-75E5941240AE}" type="pres">
      <dgm:prSet presAssocID="{4B99C326-C0EB-41BA-89DC-B71106226A7A}" presName="connTx" presStyleLbl="parChTrans1D3" presStyleIdx="0" presStyleCnt="9"/>
      <dgm:spPr/>
      <dgm:t>
        <a:bodyPr/>
        <a:lstStyle/>
        <a:p>
          <a:endParaRPr lang="fr-FR"/>
        </a:p>
      </dgm:t>
    </dgm:pt>
    <dgm:pt modelId="{A4A1DC93-366D-4E5C-BD3C-28C24BD7DFC2}" type="pres">
      <dgm:prSet presAssocID="{ED32A374-E5AC-4ED4-A8B8-7E23599DFB90}" presName="root2" presStyleCnt="0"/>
      <dgm:spPr/>
      <dgm:t>
        <a:bodyPr/>
        <a:lstStyle/>
        <a:p>
          <a:endParaRPr lang="fr-FR"/>
        </a:p>
      </dgm:t>
    </dgm:pt>
    <dgm:pt modelId="{2E09ECF8-90CD-4424-803A-046CFAE679A7}" type="pres">
      <dgm:prSet presAssocID="{ED32A374-E5AC-4ED4-A8B8-7E23599DFB90}" presName="LevelTwoTextNode" presStyleLbl="node3" presStyleIdx="0" presStyleCnt="9" custScaleX="205975" custScaleY="101518" custLinFactY="-52830" custLinFactNeighborX="-74024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D05805-9FCF-441A-A5BE-25BEBBD96EF3}" type="pres">
      <dgm:prSet presAssocID="{ED32A374-E5AC-4ED4-A8B8-7E23599DFB90}" presName="level3hierChild" presStyleCnt="0"/>
      <dgm:spPr/>
      <dgm:t>
        <a:bodyPr/>
        <a:lstStyle/>
        <a:p>
          <a:endParaRPr lang="fr-FR"/>
        </a:p>
      </dgm:t>
    </dgm:pt>
    <dgm:pt modelId="{CD7FD1FB-E890-463F-82C3-5DA0FA2B7F2C}" type="pres">
      <dgm:prSet presAssocID="{971B26FB-B72A-4C64-99BE-B6F6F2B54232}" presName="conn2-1" presStyleLbl="parChTrans1D4" presStyleIdx="0" presStyleCnt="22"/>
      <dgm:spPr/>
      <dgm:t>
        <a:bodyPr/>
        <a:lstStyle/>
        <a:p>
          <a:endParaRPr lang="fr-FR"/>
        </a:p>
      </dgm:t>
    </dgm:pt>
    <dgm:pt modelId="{03D77A73-2EF8-4111-8D15-61E3A767045A}" type="pres">
      <dgm:prSet presAssocID="{971B26FB-B72A-4C64-99BE-B6F6F2B54232}" presName="connTx" presStyleLbl="parChTrans1D4" presStyleIdx="0" presStyleCnt="22"/>
      <dgm:spPr/>
      <dgm:t>
        <a:bodyPr/>
        <a:lstStyle/>
        <a:p>
          <a:endParaRPr lang="fr-FR"/>
        </a:p>
      </dgm:t>
    </dgm:pt>
    <dgm:pt modelId="{BC84E9C5-1F7F-4E19-81A6-5C8F9CDD290C}" type="pres">
      <dgm:prSet presAssocID="{0FBB3A7E-819A-4FD1-A42F-569A7C4F6F61}" presName="root2" presStyleCnt="0"/>
      <dgm:spPr/>
      <dgm:t>
        <a:bodyPr/>
        <a:lstStyle/>
        <a:p>
          <a:endParaRPr lang="fr-FR"/>
        </a:p>
      </dgm:t>
    </dgm:pt>
    <dgm:pt modelId="{015CC51F-D0B0-4B12-B5D6-8687D992915F}" type="pres">
      <dgm:prSet presAssocID="{0FBB3A7E-819A-4FD1-A42F-569A7C4F6F61}" presName="LevelTwoTextNode" presStyleLbl="node4" presStyleIdx="0" presStyleCnt="22" custScaleX="1587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50065F6-CA8A-459C-B225-1FE15D356352}" type="pres">
      <dgm:prSet presAssocID="{0FBB3A7E-819A-4FD1-A42F-569A7C4F6F61}" presName="level3hierChild" presStyleCnt="0"/>
      <dgm:spPr/>
      <dgm:t>
        <a:bodyPr/>
        <a:lstStyle/>
        <a:p>
          <a:endParaRPr lang="fr-FR"/>
        </a:p>
      </dgm:t>
    </dgm:pt>
    <dgm:pt modelId="{554336D1-C132-4B45-B8A4-D26ED2CF032C}" type="pres">
      <dgm:prSet presAssocID="{C15D858D-AA64-4BCB-876E-FF84850AD5AF}" presName="conn2-1" presStyleLbl="parChTrans1D4" presStyleIdx="1" presStyleCnt="22"/>
      <dgm:spPr/>
      <dgm:t>
        <a:bodyPr/>
        <a:lstStyle/>
        <a:p>
          <a:endParaRPr lang="fr-FR"/>
        </a:p>
      </dgm:t>
    </dgm:pt>
    <dgm:pt modelId="{6C39A231-2E2D-4695-BF5B-590376F5EDB3}" type="pres">
      <dgm:prSet presAssocID="{C15D858D-AA64-4BCB-876E-FF84850AD5AF}" presName="connTx" presStyleLbl="parChTrans1D4" presStyleIdx="1" presStyleCnt="22"/>
      <dgm:spPr/>
      <dgm:t>
        <a:bodyPr/>
        <a:lstStyle/>
        <a:p>
          <a:endParaRPr lang="fr-FR"/>
        </a:p>
      </dgm:t>
    </dgm:pt>
    <dgm:pt modelId="{3EA91590-3CCD-4A2B-B03B-78A1F7F7FA51}" type="pres">
      <dgm:prSet presAssocID="{9B6D44D1-1D29-47DA-844E-C57114FA1E9D}" presName="root2" presStyleCnt="0"/>
      <dgm:spPr/>
      <dgm:t>
        <a:bodyPr/>
        <a:lstStyle/>
        <a:p>
          <a:endParaRPr lang="fr-FR"/>
        </a:p>
      </dgm:t>
    </dgm:pt>
    <dgm:pt modelId="{92CD6B0F-BD21-4277-8BAA-B25DE273826E}" type="pres">
      <dgm:prSet presAssocID="{9B6D44D1-1D29-47DA-844E-C57114FA1E9D}" presName="LevelTwoTextNode" presStyleLbl="node4" presStyleIdx="1" presStyleCnt="22" custScaleX="175214" custLinFactNeighborX="50782" custLinFactNeighborY="-22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4114591-EBAD-4CB2-A24A-23D1193273FC}" type="pres">
      <dgm:prSet presAssocID="{9B6D44D1-1D29-47DA-844E-C57114FA1E9D}" presName="level3hierChild" presStyleCnt="0"/>
      <dgm:spPr/>
      <dgm:t>
        <a:bodyPr/>
        <a:lstStyle/>
        <a:p>
          <a:endParaRPr lang="fr-FR"/>
        </a:p>
      </dgm:t>
    </dgm:pt>
    <dgm:pt modelId="{74140B8B-4261-409F-A7DD-39DAFA943D81}" type="pres">
      <dgm:prSet presAssocID="{2DCED13A-9705-4A74-AC68-EF4156091D51}" presName="conn2-1" presStyleLbl="parChTrans1D4" presStyleIdx="2" presStyleCnt="22"/>
      <dgm:spPr/>
      <dgm:t>
        <a:bodyPr/>
        <a:lstStyle/>
        <a:p>
          <a:endParaRPr lang="fr-FR"/>
        </a:p>
      </dgm:t>
    </dgm:pt>
    <dgm:pt modelId="{801C8361-A58B-469E-8873-489AB778AC45}" type="pres">
      <dgm:prSet presAssocID="{2DCED13A-9705-4A74-AC68-EF4156091D51}" presName="connTx" presStyleLbl="parChTrans1D4" presStyleIdx="2" presStyleCnt="22"/>
      <dgm:spPr/>
      <dgm:t>
        <a:bodyPr/>
        <a:lstStyle/>
        <a:p>
          <a:endParaRPr lang="fr-FR"/>
        </a:p>
      </dgm:t>
    </dgm:pt>
    <dgm:pt modelId="{C19E85F7-6856-46E0-8E11-0CF64494A942}" type="pres">
      <dgm:prSet presAssocID="{86A66F49-4AE3-43C0-A1CA-628B06D6070D}" presName="root2" presStyleCnt="0"/>
      <dgm:spPr/>
      <dgm:t>
        <a:bodyPr/>
        <a:lstStyle/>
        <a:p>
          <a:endParaRPr lang="fr-FR"/>
        </a:p>
      </dgm:t>
    </dgm:pt>
    <dgm:pt modelId="{D161E2ED-8E39-433D-8369-EB951E2209C5}" type="pres">
      <dgm:prSet presAssocID="{86A66F49-4AE3-43C0-A1CA-628B06D6070D}" presName="LevelTwoTextNode" presStyleLbl="node4" presStyleIdx="2" presStyleCnt="22" custScaleX="198991" custLinFactNeighborX="55628" custLinFactNeighborY="36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9B379D4-8021-4DDE-B57F-95978F386672}" type="pres">
      <dgm:prSet presAssocID="{86A66F49-4AE3-43C0-A1CA-628B06D6070D}" presName="level3hierChild" presStyleCnt="0"/>
      <dgm:spPr/>
      <dgm:t>
        <a:bodyPr/>
        <a:lstStyle/>
        <a:p>
          <a:endParaRPr lang="fr-FR"/>
        </a:p>
      </dgm:t>
    </dgm:pt>
    <dgm:pt modelId="{BD219F18-0F8D-40B4-90E0-F402EF14AB2B}" type="pres">
      <dgm:prSet presAssocID="{694403E3-504E-4CA3-B647-8965CB72808F}" presName="conn2-1" presStyleLbl="parChTrans1D4" presStyleIdx="3" presStyleCnt="22"/>
      <dgm:spPr/>
      <dgm:t>
        <a:bodyPr/>
        <a:lstStyle/>
        <a:p>
          <a:endParaRPr lang="fr-FR"/>
        </a:p>
      </dgm:t>
    </dgm:pt>
    <dgm:pt modelId="{4CCC6530-F78A-4A0D-B867-E23CA408013F}" type="pres">
      <dgm:prSet presAssocID="{694403E3-504E-4CA3-B647-8965CB72808F}" presName="connTx" presStyleLbl="parChTrans1D4" presStyleIdx="3" presStyleCnt="22"/>
      <dgm:spPr/>
      <dgm:t>
        <a:bodyPr/>
        <a:lstStyle/>
        <a:p>
          <a:endParaRPr lang="fr-FR"/>
        </a:p>
      </dgm:t>
    </dgm:pt>
    <dgm:pt modelId="{A53669E2-74AF-4C76-96AA-88FB1C8F19D8}" type="pres">
      <dgm:prSet presAssocID="{56D57345-6581-4EDC-A4C4-88823444AEFF}" presName="root2" presStyleCnt="0"/>
      <dgm:spPr/>
      <dgm:t>
        <a:bodyPr/>
        <a:lstStyle/>
        <a:p>
          <a:endParaRPr lang="fr-FR"/>
        </a:p>
      </dgm:t>
    </dgm:pt>
    <dgm:pt modelId="{79162394-C7EA-4745-864F-08C4279BF4AE}" type="pres">
      <dgm:prSet presAssocID="{56D57345-6581-4EDC-A4C4-88823444AEFF}" presName="LevelTwoTextNode" presStyleLbl="node4" presStyleIdx="3" presStyleCnt="22" custScaleX="180059" custLinFactNeighborX="55628" custLinFactNeighborY="36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A2AC14-D9EA-4585-8B91-48BB0DD2A684}" type="pres">
      <dgm:prSet presAssocID="{56D57345-6581-4EDC-A4C4-88823444AEFF}" presName="level3hierChild" presStyleCnt="0"/>
      <dgm:spPr/>
      <dgm:t>
        <a:bodyPr/>
        <a:lstStyle/>
        <a:p>
          <a:endParaRPr lang="fr-FR"/>
        </a:p>
      </dgm:t>
    </dgm:pt>
    <dgm:pt modelId="{1682DB14-1252-4F59-A2D0-EB78D75874E4}" type="pres">
      <dgm:prSet presAssocID="{70BB75E6-4583-4DAF-885D-2DB453AE247C}" presName="conn2-1" presStyleLbl="parChTrans1D4" presStyleIdx="4" presStyleCnt="22"/>
      <dgm:spPr/>
      <dgm:t>
        <a:bodyPr/>
        <a:lstStyle/>
        <a:p>
          <a:endParaRPr lang="fr-FR"/>
        </a:p>
      </dgm:t>
    </dgm:pt>
    <dgm:pt modelId="{EA1FAE78-6AA1-4246-A7CA-B1E583831187}" type="pres">
      <dgm:prSet presAssocID="{70BB75E6-4583-4DAF-885D-2DB453AE247C}" presName="connTx" presStyleLbl="parChTrans1D4" presStyleIdx="4" presStyleCnt="22"/>
      <dgm:spPr/>
      <dgm:t>
        <a:bodyPr/>
        <a:lstStyle/>
        <a:p>
          <a:endParaRPr lang="fr-FR"/>
        </a:p>
      </dgm:t>
    </dgm:pt>
    <dgm:pt modelId="{AF3ED6C4-BDFB-4FFA-B50C-A1CA89D2145B}" type="pres">
      <dgm:prSet presAssocID="{C0B524A4-5921-4730-A4CB-C60503FD5542}" presName="root2" presStyleCnt="0"/>
      <dgm:spPr/>
      <dgm:t>
        <a:bodyPr/>
        <a:lstStyle/>
        <a:p>
          <a:endParaRPr lang="fr-FR"/>
        </a:p>
      </dgm:t>
    </dgm:pt>
    <dgm:pt modelId="{F19B1C54-D34B-4247-B497-48AFD3E28138}" type="pres">
      <dgm:prSet presAssocID="{C0B524A4-5921-4730-A4CB-C60503FD5542}" presName="LevelTwoTextNode" presStyleLbl="node4" presStyleIdx="4" presStyleCnt="22" custScaleX="15628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C29BB62-0B96-4949-90A0-BBC791C0F2A0}" type="pres">
      <dgm:prSet presAssocID="{C0B524A4-5921-4730-A4CB-C60503FD5542}" presName="level3hierChild" presStyleCnt="0"/>
      <dgm:spPr/>
      <dgm:t>
        <a:bodyPr/>
        <a:lstStyle/>
        <a:p>
          <a:endParaRPr lang="fr-FR"/>
        </a:p>
      </dgm:t>
    </dgm:pt>
    <dgm:pt modelId="{829E8A9E-F18A-4817-9FB6-58005FCC93A1}" type="pres">
      <dgm:prSet presAssocID="{A903EB1D-8A81-439C-94DC-13F04F7CE293}" presName="conn2-1" presStyleLbl="parChTrans1D4" presStyleIdx="5" presStyleCnt="22"/>
      <dgm:spPr/>
      <dgm:t>
        <a:bodyPr/>
        <a:lstStyle/>
        <a:p>
          <a:endParaRPr lang="fr-FR"/>
        </a:p>
      </dgm:t>
    </dgm:pt>
    <dgm:pt modelId="{D16A782A-AC2F-434B-9EF4-64F36B6D1BDB}" type="pres">
      <dgm:prSet presAssocID="{A903EB1D-8A81-439C-94DC-13F04F7CE293}" presName="connTx" presStyleLbl="parChTrans1D4" presStyleIdx="5" presStyleCnt="22"/>
      <dgm:spPr/>
      <dgm:t>
        <a:bodyPr/>
        <a:lstStyle/>
        <a:p>
          <a:endParaRPr lang="fr-FR"/>
        </a:p>
      </dgm:t>
    </dgm:pt>
    <dgm:pt modelId="{C7DA7F49-4E4C-4B4A-B535-237E0F867EFA}" type="pres">
      <dgm:prSet presAssocID="{FFF9C285-A3EB-48A0-9703-1F65C5F9218C}" presName="root2" presStyleCnt="0"/>
      <dgm:spPr/>
      <dgm:t>
        <a:bodyPr/>
        <a:lstStyle/>
        <a:p>
          <a:endParaRPr lang="fr-FR"/>
        </a:p>
      </dgm:t>
    </dgm:pt>
    <dgm:pt modelId="{0B5B114F-7CBD-4286-87CB-86DB46108583}" type="pres">
      <dgm:prSet presAssocID="{FFF9C285-A3EB-48A0-9703-1F65C5F9218C}" presName="LevelTwoTextNode" presStyleLbl="node4" presStyleIdx="5" presStyleCnt="22" custScaleX="176177" custLinFactNeighborX="55628" custLinFactNeighborY="36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B5BF5AB-ACDC-40F4-8AE1-3D51FC7A0556}" type="pres">
      <dgm:prSet presAssocID="{FFF9C285-A3EB-48A0-9703-1F65C5F9218C}" presName="level3hierChild" presStyleCnt="0"/>
      <dgm:spPr/>
      <dgm:t>
        <a:bodyPr/>
        <a:lstStyle/>
        <a:p>
          <a:endParaRPr lang="fr-FR"/>
        </a:p>
      </dgm:t>
    </dgm:pt>
    <dgm:pt modelId="{5FDDF886-9B19-4624-AF6F-9C82690DEC0B}" type="pres">
      <dgm:prSet presAssocID="{7297F37A-A02D-4C93-952E-62611C2BF86E}" presName="conn2-1" presStyleLbl="parChTrans1D4" presStyleIdx="6" presStyleCnt="22"/>
      <dgm:spPr/>
      <dgm:t>
        <a:bodyPr/>
        <a:lstStyle/>
        <a:p>
          <a:endParaRPr lang="fr-FR"/>
        </a:p>
      </dgm:t>
    </dgm:pt>
    <dgm:pt modelId="{5CB53396-433C-4199-9D88-19367154C8F0}" type="pres">
      <dgm:prSet presAssocID="{7297F37A-A02D-4C93-952E-62611C2BF86E}" presName="connTx" presStyleLbl="parChTrans1D4" presStyleIdx="6" presStyleCnt="22"/>
      <dgm:spPr/>
      <dgm:t>
        <a:bodyPr/>
        <a:lstStyle/>
        <a:p>
          <a:endParaRPr lang="fr-FR"/>
        </a:p>
      </dgm:t>
    </dgm:pt>
    <dgm:pt modelId="{FA77C319-104F-4C56-AEFF-186D54B9831A}" type="pres">
      <dgm:prSet presAssocID="{798889A3-7C40-486F-87F0-06F49E6DE7AA}" presName="root2" presStyleCnt="0"/>
      <dgm:spPr/>
      <dgm:t>
        <a:bodyPr/>
        <a:lstStyle/>
        <a:p>
          <a:endParaRPr lang="fr-FR"/>
        </a:p>
      </dgm:t>
    </dgm:pt>
    <dgm:pt modelId="{CAAE3443-BC27-4A7D-91CA-8482E6C39859}" type="pres">
      <dgm:prSet presAssocID="{798889A3-7C40-486F-87F0-06F49E6DE7AA}" presName="LevelTwoTextNode" presStyleLbl="node4" presStyleIdx="6" presStyleCnt="22" custScaleX="176177" custLinFactNeighborX="55628" custLinFactNeighborY="36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DE39B6E-E43B-40C7-91A9-468A3DA38396}" type="pres">
      <dgm:prSet presAssocID="{798889A3-7C40-486F-87F0-06F49E6DE7AA}" presName="level3hierChild" presStyleCnt="0"/>
      <dgm:spPr/>
      <dgm:t>
        <a:bodyPr/>
        <a:lstStyle/>
        <a:p>
          <a:endParaRPr lang="fr-FR"/>
        </a:p>
      </dgm:t>
    </dgm:pt>
    <dgm:pt modelId="{5A00C8A0-464B-4559-9ED4-6257F07ED4E9}" type="pres">
      <dgm:prSet presAssocID="{CB103299-B61E-494A-A77C-EFD92012EFA7}" presName="conn2-1" presStyleLbl="parChTrans1D4" presStyleIdx="7" presStyleCnt="22"/>
      <dgm:spPr/>
      <dgm:t>
        <a:bodyPr/>
        <a:lstStyle/>
        <a:p>
          <a:endParaRPr lang="fr-FR"/>
        </a:p>
      </dgm:t>
    </dgm:pt>
    <dgm:pt modelId="{31659597-4D65-490F-888F-521022FF45E0}" type="pres">
      <dgm:prSet presAssocID="{CB103299-B61E-494A-A77C-EFD92012EFA7}" presName="connTx" presStyleLbl="parChTrans1D4" presStyleIdx="7" presStyleCnt="22"/>
      <dgm:spPr/>
      <dgm:t>
        <a:bodyPr/>
        <a:lstStyle/>
        <a:p>
          <a:endParaRPr lang="fr-FR"/>
        </a:p>
      </dgm:t>
    </dgm:pt>
    <dgm:pt modelId="{230FCD2D-8352-44FE-A71B-35C282F59B10}" type="pres">
      <dgm:prSet presAssocID="{099AA80B-A4A9-4655-A6B6-4EE1F83AA92F}" presName="root2" presStyleCnt="0"/>
      <dgm:spPr/>
      <dgm:t>
        <a:bodyPr/>
        <a:lstStyle/>
        <a:p>
          <a:endParaRPr lang="fr-FR"/>
        </a:p>
      </dgm:t>
    </dgm:pt>
    <dgm:pt modelId="{C79D96AA-D928-41E1-9824-7D6A947FC2D6}" type="pres">
      <dgm:prSet presAssocID="{099AA80B-A4A9-4655-A6B6-4EE1F83AA92F}" presName="LevelTwoTextNode" presStyleLbl="node4" presStyleIdx="7" presStyleCnt="22" custScaleX="180059" custLinFactNeighborX="55628" custLinFactNeighborY="36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FE8653-21B7-4A0E-B0CF-57149138FFDF}" type="pres">
      <dgm:prSet presAssocID="{099AA80B-A4A9-4655-A6B6-4EE1F83AA92F}" presName="level3hierChild" presStyleCnt="0"/>
      <dgm:spPr/>
      <dgm:t>
        <a:bodyPr/>
        <a:lstStyle/>
        <a:p>
          <a:endParaRPr lang="fr-FR"/>
        </a:p>
      </dgm:t>
    </dgm:pt>
    <dgm:pt modelId="{ACFD81EA-8685-4E9A-83D3-DB0AC86CF177}" type="pres">
      <dgm:prSet presAssocID="{F506C133-B134-4079-B1A5-B2EDED71FF7D}" presName="conn2-1" presStyleLbl="parChTrans1D4" presStyleIdx="8" presStyleCnt="22"/>
      <dgm:spPr/>
      <dgm:t>
        <a:bodyPr/>
        <a:lstStyle/>
        <a:p>
          <a:endParaRPr lang="fr-FR"/>
        </a:p>
      </dgm:t>
    </dgm:pt>
    <dgm:pt modelId="{71A01DF9-BC9A-4E5E-8C50-B27926718375}" type="pres">
      <dgm:prSet presAssocID="{F506C133-B134-4079-B1A5-B2EDED71FF7D}" presName="connTx" presStyleLbl="parChTrans1D4" presStyleIdx="8" presStyleCnt="22"/>
      <dgm:spPr/>
      <dgm:t>
        <a:bodyPr/>
        <a:lstStyle/>
        <a:p>
          <a:endParaRPr lang="fr-FR"/>
        </a:p>
      </dgm:t>
    </dgm:pt>
    <dgm:pt modelId="{3366C717-1CA9-40C4-A3B0-5803B1390691}" type="pres">
      <dgm:prSet presAssocID="{24562E28-7109-49D1-9A5E-6CF87870ABC2}" presName="root2" presStyleCnt="0"/>
      <dgm:spPr/>
      <dgm:t>
        <a:bodyPr/>
        <a:lstStyle/>
        <a:p>
          <a:endParaRPr lang="fr-FR"/>
        </a:p>
      </dgm:t>
    </dgm:pt>
    <dgm:pt modelId="{AA4AD1BB-6AF3-49C1-9C12-C25B3C75F8F0}" type="pres">
      <dgm:prSet presAssocID="{24562E28-7109-49D1-9A5E-6CF87870ABC2}" presName="LevelTwoTextNode" presStyleLbl="node4" presStyleIdx="8" presStyleCnt="22" custScaleX="1538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A9817E-8ABF-404C-AFAA-5B9A36C0AED0}" type="pres">
      <dgm:prSet presAssocID="{24562E28-7109-49D1-9A5E-6CF87870ABC2}" presName="level3hierChild" presStyleCnt="0"/>
      <dgm:spPr/>
      <dgm:t>
        <a:bodyPr/>
        <a:lstStyle/>
        <a:p>
          <a:endParaRPr lang="fr-FR"/>
        </a:p>
      </dgm:t>
    </dgm:pt>
    <dgm:pt modelId="{47954EC3-E606-48A4-AAAC-5BEF7DB137F4}" type="pres">
      <dgm:prSet presAssocID="{DF766553-52E6-402D-9A6D-C62E86B6BD27}" presName="conn2-1" presStyleLbl="parChTrans1D4" presStyleIdx="9" presStyleCnt="22"/>
      <dgm:spPr/>
      <dgm:t>
        <a:bodyPr/>
        <a:lstStyle/>
        <a:p>
          <a:endParaRPr lang="fr-FR"/>
        </a:p>
      </dgm:t>
    </dgm:pt>
    <dgm:pt modelId="{C9313681-E8F1-4345-A7A1-0F4B907F4B91}" type="pres">
      <dgm:prSet presAssocID="{DF766553-52E6-402D-9A6D-C62E86B6BD27}" presName="connTx" presStyleLbl="parChTrans1D4" presStyleIdx="9" presStyleCnt="22"/>
      <dgm:spPr/>
      <dgm:t>
        <a:bodyPr/>
        <a:lstStyle/>
        <a:p>
          <a:endParaRPr lang="fr-FR"/>
        </a:p>
      </dgm:t>
    </dgm:pt>
    <dgm:pt modelId="{A3B10D68-ECA0-4BA4-A81F-48A0192F0EA9}" type="pres">
      <dgm:prSet presAssocID="{AFBF5FB1-72F6-443C-A38F-8B21CF72B4BA}" presName="root2" presStyleCnt="0"/>
      <dgm:spPr/>
      <dgm:t>
        <a:bodyPr/>
        <a:lstStyle/>
        <a:p>
          <a:endParaRPr lang="fr-FR"/>
        </a:p>
      </dgm:t>
    </dgm:pt>
    <dgm:pt modelId="{53CAA2D2-FFAA-495A-B4F4-AD368C1B2492}" type="pres">
      <dgm:prSet presAssocID="{AFBF5FB1-72F6-443C-A38F-8B21CF72B4BA}" presName="LevelTwoTextNode" presStyleLbl="node4" presStyleIdx="9" presStyleCnt="22" custScaleX="181023" custLinFactNeighborX="55628" custLinFactNeighborY="36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EF4326-32EC-4A0C-A104-C9DC29B0A4C3}" type="pres">
      <dgm:prSet presAssocID="{AFBF5FB1-72F6-443C-A38F-8B21CF72B4BA}" presName="level3hierChild" presStyleCnt="0"/>
      <dgm:spPr/>
      <dgm:t>
        <a:bodyPr/>
        <a:lstStyle/>
        <a:p>
          <a:endParaRPr lang="fr-FR"/>
        </a:p>
      </dgm:t>
    </dgm:pt>
    <dgm:pt modelId="{FD7B2C02-BDB5-41A2-A431-E3B26F4F941C}" type="pres">
      <dgm:prSet presAssocID="{F5FC8C3C-A1F9-4346-938F-AE47D5ED8ED5}" presName="conn2-1" presStyleLbl="parChTrans1D4" presStyleIdx="10" presStyleCnt="22"/>
      <dgm:spPr/>
      <dgm:t>
        <a:bodyPr/>
        <a:lstStyle/>
        <a:p>
          <a:endParaRPr lang="fr-FR"/>
        </a:p>
      </dgm:t>
    </dgm:pt>
    <dgm:pt modelId="{FA79D323-732C-45C5-BC70-A436EEE96012}" type="pres">
      <dgm:prSet presAssocID="{F5FC8C3C-A1F9-4346-938F-AE47D5ED8ED5}" presName="connTx" presStyleLbl="parChTrans1D4" presStyleIdx="10" presStyleCnt="22"/>
      <dgm:spPr/>
      <dgm:t>
        <a:bodyPr/>
        <a:lstStyle/>
        <a:p>
          <a:endParaRPr lang="fr-FR"/>
        </a:p>
      </dgm:t>
    </dgm:pt>
    <dgm:pt modelId="{70448ACF-C689-4A13-9FE2-9BAAABB96D00}" type="pres">
      <dgm:prSet presAssocID="{721831DC-379D-4EA7-9DFE-395C481B967F}" presName="root2" presStyleCnt="0"/>
      <dgm:spPr/>
      <dgm:t>
        <a:bodyPr/>
        <a:lstStyle/>
        <a:p>
          <a:endParaRPr lang="fr-FR"/>
        </a:p>
      </dgm:t>
    </dgm:pt>
    <dgm:pt modelId="{7AE9AE6E-B804-49E0-9D7D-C292F6CFFE82}" type="pres">
      <dgm:prSet presAssocID="{721831DC-379D-4EA7-9DFE-395C481B967F}" presName="LevelTwoTextNode" presStyleLbl="node4" presStyleIdx="10" presStyleCnt="22" custScaleX="181023" custLinFactNeighborX="55628" custLinFactNeighborY="36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8F77FB1-0534-4822-9442-5C3AE9060308}" type="pres">
      <dgm:prSet presAssocID="{721831DC-379D-4EA7-9DFE-395C481B967F}" presName="level3hierChild" presStyleCnt="0"/>
      <dgm:spPr/>
      <dgm:t>
        <a:bodyPr/>
        <a:lstStyle/>
        <a:p>
          <a:endParaRPr lang="fr-FR"/>
        </a:p>
      </dgm:t>
    </dgm:pt>
    <dgm:pt modelId="{461F33B2-1CBC-408B-8BB7-96524FBBE4A1}" type="pres">
      <dgm:prSet presAssocID="{6E9B1D60-F931-4095-A976-0CB692930AE9}" presName="conn2-1" presStyleLbl="parChTrans1D4" presStyleIdx="11" presStyleCnt="22"/>
      <dgm:spPr/>
      <dgm:t>
        <a:bodyPr/>
        <a:lstStyle/>
        <a:p>
          <a:endParaRPr lang="fr-FR"/>
        </a:p>
      </dgm:t>
    </dgm:pt>
    <dgm:pt modelId="{416D403E-3E79-4A0B-9C9C-CEFF4798469C}" type="pres">
      <dgm:prSet presAssocID="{6E9B1D60-F931-4095-A976-0CB692930AE9}" presName="connTx" presStyleLbl="parChTrans1D4" presStyleIdx="11" presStyleCnt="22"/>
      <dgm:spPr/>
      <dgm:t>
        <a:bodyPr/>
        <a:lstStyle/>
        <a:p>
          <a:endParaRPr lang="fr-FR"/>
        </a:p>
      </dgm:t>
    </dgm:pt>
    <dgm:pt modelId="{1A279697-D622-4045-8E4F-1B541FA691AB}" type="pres">
      <dgm:prSet presAssocID="{8921BDA5-DB05-4DB4-AE0B-59E354579870}" presName="root2" presStyleCnt="0"/>
      <dgm:spPr/>
      <dgm:t>
        <a:bodyPr/>
        <a:lstStyle/>
        <a:p>
          <a:endParaRPr lang="fr-FR"/>
        </a:p>
      </dgm:t>
    </dgm:pt>
    <dgm:pt modelId="{B37B40BB-FCFC-4B80-995E-79D679B66B51}" type="pres">
      <dgm:prSet presAssocID="{8921BDA5-DB05-4DB4-AE0B-59E354579870}" presName="LevelTwoTextNode" presStyleLbl="node4" presStyleIdx="11" presStyleCnt="22" custScaleX="206741" custLinFactNeighborX="55628" custLinFactNeighborY="36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0CB3401-BCED-4AD2-B941-8BCF419BB0C5}" type="pres">
      <dgm:prSet presAssocID="{8921BDA5-DB05-4DB4-AE0B-59E354579870}" presName="level3hierChild" presStyleCnt="0"/>
      <dgm:spPr/>
      <dgm:t>
        <a:bodyPr/>
        <a:lstStyle/>
        <a:p>
          <a:endParaRPr lang="fr-FR"/>
        </a:p>
      </dgm:t>
    </dgm:pt>
    <dgm:pt modelId="{18A6C4C7-78CC-4553-8695-B93E953C8054}" type="pres">
      <dgm:prSet presAssocID="{E40DC516-0F75-46FE-8B0A-B82255FB37E4}" presName="conn2-1" presStyleLbl="parChTrans1D3" presStyleIdx="1" presStyleCnt="9"/>
      <dgm:spPr/>
      <dgm:t>
        <a:bodyPr/>
        <a:lstStyle/>
        <a:p>
          <a:endParaRPr lang="fr-FR"/>
        </a:p>
      </dgm:t>
    </dgm:pt>
    <dgm:pt modelId="{55587C99-F04B-4CDA-98F6-60308B25A026}" type="pres">
      <dgm:prSet presAssocID="{E40DC516-0F75-46FE-8B0A-B82255FB37E4}" presName="connTx" presStyleLbl="parChTrans1D3" presStyleIdx="1" presStyleCnt="9"/>
      <dgm:spPr/>
      <dgm:t>
        <a:bodyPr/>
        <a:lstStyle/>
        <a:p>
          <a:endParaRPr lang="fr-FR"/>
        </a:p>
      </dgm:t>
    </dgm:pt>
    <dgm:pt modelId="{0F8B1EFA-9594-4E59-BB8B-B6B2137ED719}" type="pres">
      <dgm:prSet presAssocID="{A5489661-5D75-4D12-B89C-DF686C38EEEB}" presName="root2" presStyleCnt="0"/>
      <dgm:spPr/>
      <dgm:t>
        <a:bodyPr/>
        <a:lstStyle/>
        <a:p>
          <a:endParaRPr lang="fr-FR"/>
        </a:p>
      </dgm:t>
    </dgm:pt>
    <dgm:pt modelId="{952E5C0A-B0CD-4EC2-89A8-4244E861A491}" type="pres">
      <dgm:prSet presAssocID="{A5489661-5D75-4D12-B89C-DF686C38EEEB}" presName="LevelTwoTextNode" presStyleLbl="node3" presStyleIdx="1" presStyleCnt="9" custScaleX="208594" custScaleY="132860" custLinFactNeighborX="-61165" custLinFactNeighborY="-378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B044936-5F66-4E84-96A0-04DA6AC990A0}" type="pres">
      <dgm:prSet presAssocID="{A5489661-5D75-4D12-B89C-DF686C38EEEB}" presName="level3hierChild" presStyleCnt="0"/>
      <dgm:spPr/>
      <dgm:t>
        <a:bodyPr/>
        <a:lstStyle/>
        <a:p>
          <a:endParaRPr lang="fr-FR"/>
        </a:p>
      </dgm:t>
    </dgm:pt>
    <dgm:pt modelId="{A9F52C32-9E0D-41A7-B16E-E4798FF8BF86}" type="pres">
      <dgm:prSet presAssocID="{6A929170-3645-4B6E-B991-25802E3A490C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ADF3CF57-0FAD-4AD1-9615-F69B89D55353}" type="pres">
      <dgm:prSet presAssocID="{6A929170-3645-4B6E-B991-25802E3A490C}" presName="connTx" presStyleLbl="parChTrans1D2" presStyleIdx="1" presStyleCnt="3"/>
      <dgm:spPr/>
      <dgm:t>
        <a:bodyPr/>
        <a:lstStyle/>
        <a:p>
          <a:endParaRPr lang="fr-FR"/>
        </a:p>
      </dgm:t>
    </dgm:pt>
    <dgm:pt modelId="{999EDEF9-0920-4B1A-B275-6DF2201377AE}" type="pres">
      <dgm:prSet presAssocID="{9293F193-C743-49AC-95CC-B0DAFEDEB646}" presName="root2" presStyleCnt="0"/>
      <dgm:spPr/>
      <dgm:t>
        <a:bodyPr/>
        <a:lstStyle/>
        <a:p>
          <a:endParaRPr lang="fr-FR"/>
        </a:p>
      </dgm:t>
    </dgm:pt>
    <dgm:pt modelId="{2D5A135D-4DE1-45B9-9C6F-F6D5CC84DB59}" type="pres">
      <dgm:prSet presAssocID="{9293F193-C743-49AC-95CC-B0DAFEDEB646}" presName="LevelTwoTextNode" presStyleLbl="node2" presStyleIdx="1" presStyleCnt="3" custScaleX="199544" custScaleY="151437" custLinFactX="-71797" custLinFactNeighborX="-100000" custLinFactNeighborY="-923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BC6123-3AFB-4B64-9207-16A964BA5C30}" type="pres">
      <dgm:prSet presAssocID="{9293F193-C743-49AC-95CC-B0DAFEDEB646}" presName="level3hierChild" presStyleCnt="0"/>
      <dgm:spPr/>
      <dgm:t>
        <a:bodyPr/>
        <a:lstStyle/>
        <a:p>
          <a:endParaRPr lang="fr-FR"/>
        </a:p>
      </dgm:t>
    </dgm:pt>
    <dgm:pt modelId="{883F15EF-7263-44E8-AAA4-B6421F8E02BC}" type="pres">
      <dgm:prSet presAssocID="{3752A679-033E-4FF6-9A4F-0FB10C64C31D}" presName="conn2-1" presStyleLbl="parChTrans1D3" presStyleIdx="2" presStyleCnt="9"/>
      <dgm:spPr/>
      <dgm:t>
        <a:bodyPr/>
        <a:lstStyle/>
        <a:p>
          <a:endParaRPr lang="fr-FR"/>
        </a:p>
      </dgm:t>
    </dgm:pt>
    <dgm:pt modelId="{2042E09E-A2A7-49A0-A790-4E19FFB166F4}" type="pres">
      <dgm:prSet presAssocID="{3752A679-033E-4FF6-9A4F-0FB10C64C31D}" presName="connTx" presStyleLbl="parChTrans1D3" presStyleIdx="2" presStyleCnt="9"/>
      <dgm:spPr/>
      <dgm:t>
        <a:bodyPr/>
        <a:lstStyle/>
        <a:p>
          <a:endParaRPr lang="fr-FR"/>
        </a:p>
      </dgm:t>
    </dgm:pt>
    <dgm:pt modelId="{5FF056A2-93C8-4688-A2D3-3D0ADEA6C814}" type="pres">
      <dgm:prSet presAssocID="{EDBBB3C6-8748-4DAD-9B9B-84A58B435E7E}" presName="root2" presStyleCnt="0"/>
      <dgm:spPr/>
      <dgm:t>
        <a:bodyPr/>
        <a:lstStyle/>
        <a:p>
          <a:endParaRPr lang="fr-FR"/>
        </a:p>
      </dgm:t>
    </dgm:pt>
    <dgm:pt modelId="{E05774FD-86C3-4972-BE65-8185A5F15456}" type="pres">
      <dgm:prSet presAssocID="{EDBBB3C6-8748-4DAD-9B9B-84A58B435E7E}" presName="LevelTwoTextNode" presStyleLbl="node3" presStyleIdx="2" presStyleCnt="9" custScaleX="143726" custLinFactNeighborX="-42102" custLinFactNeighborY="22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6B42489-8EE9-4EF4-8FBC-842BF88B5473}" type="pres">
      <dgm:prSet presAssocID="{EDBBB3C6-8748-4DAD-9B9B-84A58B435E7E}" presName="level3hierChild" presStyleCnt="0"/>
      <dgm:spPr/>
      <dgm:t>
        <a:bodyPr/>
        <a:lstStyle/>
        <a:p>
          <a:endParaRPr lang="fr-FR"/>
        </a:p>
      </dgm:t>
    </dgm:pt>
    <dgm:pt modelId="{977C234D-1DAF-4E1D-BC49-240057199B77}" type="pres">
      <dgm:prSet presAssocID="{59F20CF8-23AA-4FEE-A2C9-3D65BCE4792A}" presName="conn2-1" presStyleLbl="parChTrans1D4" presStyleIdx="12" presStyleCnt="22"/>
      <dgm:spPr/>
      <dgm:t>
        <a:bodyPr/>
        <a:lstStyle/>
        <a:p>
          <a:endParaRPr lang="fr-FR"/>
        </a:p>
      </dgm:t>
    </dgm:pt>
    <dgm:pt modelId="{2DDA79C6-2CED-4589-B66B-DC50151AB2AE}" type="pres">
      <dgm:prSet presAssocID="{59F20CF8-23AA-4FEE-A2C9-3D65BCE4792A}" presName="connTx" presStyleLbl="parChTrans1D4" presStyleIdx="12" presStyleCnt="22"/>
      <dgm:spPr/>
      <dgm:t>
        <a:bodyPr/>
        <a:lstStyle/>
        <a:p>
          <a:endParaRPr lang="fr-FR"/>
        </a:p>
      </dgm:t>
    </dgm:pt>
    <dgm:pt modelId="{C0E5187C-4215-456E-A5E9-67CD95B2C0B5}" type="pres">
      <dgm:prSet presAssocID="{9D658152-45F7-41A5-87FC-A55722924E30}" presName="root2" presStyleCnt="0"/>
      <dgm:spPr/>
      <dgm:t>
        <a:bodyPr/>
        <a:lstStyle/>
        <a:p>
          <a:endParaRPr lang="fr-FR"/>
        </a:p>
      </dgm:t>
    </dgm:pt>
    <dgm:pt modelId="{8E9B5674-0FB0-447E-9318-9FA9D4309E06}" type="pres">
      <dgm:prSet presAssocID="{9D658152-45F7-41A5-87FC-A55722924E30}" presName="LevelTwoTextNode" presStyleLbl="node4" presStyleIdx="12" presStyleCnt="22" custScaleX="157186" custLinFactNeighborX="57076" custLinFactNeighborY="30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DC32E43-A6F1-41DE-AEF0-1CB2C63A5720}" type="pres">
      <dgm:prSet presAssocID="{9D658152-45F7-41A5-87FC-A55722924E30}" presName="level3hierChild" presStyleCnt="0"/>
      <dgm:spPr/>
      <dgm:t>
        <a:bodyPr/>
        <a:lstStyle/>
        <a:p>
          <a:endParaRPr lang="fr-FR"/>
        </a:p>
      </dgm:t>
    </dgm:pt>
    <dgm:pt modelId="{486A8842-9797-4CE9-9247-E71AC772E01F}" type="pres">
      <dgm:prSet presAssocID="{0C42916C-171E-4B66-A23F-87922D6526F3}" presName="conn2-1" presStyleLbl="parChTrans1D4" presStyleIdx="13" presStyleCnt="22"/>
      <dgm:spPr/>
      <dgm:t>
        <a:bodyPr/>
        <a:lstStyle/>
        <a:p>
          <a:endParaRPr lang="fr-FR"/>
        </a:p>
      </dgm:t>
    </dgm:pt>
    <dgm:pt modelId="{9C519356-26DB-487B-9EF5-47C3219CE74F}" type="pres">
      <dgm:prSet presAssocID="{0C42916C-171E-4B66-A23F-87922D6526F3}" presName="connTx" presStyleLbl="parChTrans1D4" presStyleIdx="13" presStyleCnt="22"/>
      <dgm:spPr/>
      <dgm:t>
        <a:bodyPr/>
        <a:lstStyle/>
        <a:p>
          <a:endParaRPr lang="fr-FR"/>
        </a:p>
      </dgm:t>
    </dgm:pt>
    <dgm:pt modelId="{097234D3-753C-4F7B-A939-4FD46BCCA846}" type="pres">
      <dgm:prSet presAssocID="{DF292DB8-7F8E-463E-A5F0-3121124229CB}" presName="root2" presStyleCnt="0"/>
      <dgm:spPr/>
      <dgm:t>
        <a:bodyPr/>
        <a:lstStyle/>
        <a:p>
          <a:endParaRPr lang="fr-FR"/>
        </a:p>
      </dgm:t>
    </dgm:pt>
    <dgm:pt modelId="{B46581ED-0545-4490-B435-B114A7539BD4}" type="pres">
      <dgm:prSet presAssocID="{DF292DB8-7F8E-463E-A5F0-3121124229CB}" presName="LevelTwoTextNode" presStyleLbl="node4" presStyleIdx="13" presStyleCnt="22" custScaleX="157186" custLinFactNeighborX="57076" custLinFactNeighborY="30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BC7C695-D0BA-4766-98EA-E7F1E4ED8675}" type="pres">
      <dgm:prSet presAssocID="{DF292DB8-7F8E-463E-A5F0-3121124229CB}" presName="level3hierChild" presStyleCnt="0"/>
      <dgm:spPr/>
      <dgm:t>
        <a:bodyPr/>
        <a:lstStyle/>
        <a:p>
          <a:endParaRPr lang="fr-FR"/>
        </a:p>
      </dgm:t>
    </dgm:pt>
    <dgm:pt modelId="{CF66A505-205F-48C9-B54F-CBA25FE4D4E3}" type="pres">
      <dgm:prSet presAssocID="{0C75C71B-BB49-4CC5-BCF5-C057B9913309}" presName="conn2-1" presStyleLbl="parChTrans1D4" presStyleIdx="14" presStyleCnt="22"/>
      <dgm:spPr/>
      <dgm:t>
        <a:bodyPr/>
        <a:lstStyle/>
        <a:p>
          <a:endParaRPr lang="fr-FR"/>
        </a:p>
      </dgm:t>
    </dgm:pt>
    <dgm:pt modelId="{7D03B64D-7097-4806-9A49-8CE373CB5AE7}" type="pres">
      <dgm:prSet presAssocID="{0C75C71B-BB49-4CC5-BCF5-C057B9913309}" presName="connTx" presStyleLbl="parChTrans1D4" presStyleIdx="14" presStyleCnt="22"/>
      <dgm:spPr/>
      <dgm:t>
        <a:bodyPr/>
        <a:lstStyle/>
        <a:p>
          <a:endParaRPr lang="fr-FR"/>
        </a:p>
      </dgm:t>
    </dgm:pt>
    <dgm:pt modelId="{74A3645C-6CAF-4278-8B36-C0B9F1CCE04C}" type="pres">
      <dgm:prSet presAssocID="{E0549465-C320-4B6D-B667-173397C95BDD}" presName="root2" presStyleCnt="0"/>
      <dgm:spPr/>
      <dgm:t>
        <a:bodyPr/>
        <a:lstStyle/>
        <a:p>
          <a:endParaRPr lang="fr-FR"/>
        </a:p>
      </dgm:t>
    </dgm:pt>
    <dgm:pt modelId="{077E2167-3B5C-41A6-B757-13F92A2B2832}" type="pres">
      <dgm:prSet presAssocID="{E0549465-C320-4B6D-B667-173397C95BDD}" presName="LevelTwoTextNode" presStyleLbl="node4" presStyleIdx="14" presStyleCnt="22" custScaleX="220749" custScaleY="114295" custLinFactNeighborX="57076" custLinFactNeighborY="30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B2C9CBE-7041-402B-8D3D-774A721F22E4}" type="pres">
      <dgm:prSet presAssocID="{E0549465-C320-4B6D-B667-173397C95BDD}" presName="level3hierChild" presStyleCnt="0"/>
      <dgm:spPr/>
      <dgm:t>
        <a:bodyPr/>
        <a:lstStyle/>
        <a:p>
          <a:endParaRPr lang="fr-FR"/>
        </a:p>
      </dgm:t>
    </dgm:pt>
    <dgm:pt modelId="{5FDE2C0F-D96D-4796-811F-37A5F9387812}" type="pres">
      <dgm:prSet presAssocID="{94875CB9-24D9-4A53-B3E5-4B90F6DC87E7}" presName="conn2-1" presStyleLbl="parChTrans1D3" presStyleIdx="3" presStyleCnt="9"/>
      <dgm:spPr/>
      <dgm:t>
        <a:bodyPr/>
        <a:lstStyle/>
        <a:p>
          <a:endParaRPr lang="fr-FR"/>
        </a:p>
      </dgm:t>
    </dgm:pt>
    <dgm:pt modelId="{7BE275FD-04BA-4596-BBE6-09BEFB31650F}" type="pres">
      <dgm:prSet presAssocID="{94875CB9-24D9-4A53-B3E5-4B90F6DC87E7}" presName="connTx" presStyleLbl="parChTrans1D3" presStyleIdx="3" presStyleCnt="9"/>
      <dgm:spPr/>
      <dgm:t>
        <a:bodyPr/>
        <a:lstStyle/>
        <a:p>
          <a:endParaRPr lang="fr-FR"/>
        </a:p>
      </dgm:t>
    </dgm:pt>
    <dgm:pt modelId="{076BF9FE-3CEC-4F6E-8F29-6632DBD07835}" type="pres">
      <dgm:prSet presAssocID="{1D25294E-CE11-41C2-946F-1E5A4982F831}" presName="root2" presStyleCnt="0"/>
      <dgm:spPr/>
      <dgm:t>
        <a:bodyPr/>
        <a:lstStyle/>
        <a:p>
          <a:endParaRPr lang="fr-FR"/>
        </a:p>
      </dgm:t>
    </dgm:pt>
    <dgm:pt modelId="{84E8BB67-195A-4765-9DBF-2C41B45919F1}" type="pres">
      <dgm:prSet presAssocID="{1D25294E-CE11-41C2-946F-1E5A4982F831}" presName="LevelTwoTextNode" presStyleLbl="node3" presStyleIdx="3" presStyleCnt="9" custScaleX="153658" custLinFactNeighborX="-42102" custLinFactNeighborY="22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6C85BB5-9467-4810-990F-3BF099865A7D}" type="pres">
      <dgm:prSet presAssocID="{1D25294E-CE11-41C2-946F-1E5A4982F831}" presName="level3hierChild" presStyleCnt="0"/>
      <dgm:spPr/>
      <dgm:t>
        <a:bodyPr/>
        <a:lstStyle/>
        <a:p>
          <a:endParaRPr lang="fr-FR"/>
        </a:p>
      </dgm:t>
    </dgm:pt>
    <dgm:pt modelId="{91F51694-202D-4EEC-A4A1-3A35699548DA}" type="pres">
      <dgm:prSet presAssocID="{6CF2DE2C-CD7A-4995-962B-04DB0CC3CA5A}" presName="conn2-1" presStyleLbl="parChTrans1D4" presStyleIdx="15" presStyleCnt="22"/>
      <dgm:spPr/>
      <dgm:t>
        <a:bodyPr/>
        <a:lstStyle/>
        <a:p>
          <a:endParaRPr lang="fr-FR"/>
        </a:p>
      </dgm:t>
    </dgm:pt>
    <dgm:pt modelId="{343F6F51-3188-4E68-9BFC-077B4C57FB51}" type="pres">
      <dgm:prSet presAssocID="{6CF2DE2C-CD7A-4995-962B-04DB0CC3CA5A}" presName="connTx" presStyleLbl="parChTrans1D4" presStyleIdx="15" presStyleCnt="22"/>
      <dgm:spPr/>
      <dgm:t>
        <a:bodyPr/>
        <a:lstStyle/>
        <a:p>
          <a:endParaRPr lang="fr-FR"/>
        </a:p>
      </dgm:t>
    </dgm:pt>
    <dgm:pt modelId="{7BA58C77-EF91-4C7F-8316-34737BE57D3F}" type="pres">
      <dgm:prSet presAssocID="{F7A5697F-D158-4D78-966E-275510D25289}" presName="root2" presStyleCnt="0"/>
      <dgm:spPr/>
      <dgm:t>
        <a:bodyPr/>
        <a:lstStyle/>
        <a:p>
          <a:endParaRPr lang="fr-FR"/>
        </a:p>
      </dgm:t>
    </dgm:pt>
    <dgm:pt modelId="{9494B11D-3AF5-4805-9539-374E5D2057FF}" type="pres">
      <dgm:prSet presAssocID="{F7A5697F-D158-4D78-966E-275510D25289}" presName="LevelTwoTextNode" presStyleLbl="node4" presStyleIdx="15" presStyleCnt="22" custLinFactNeighborX="57076" custLinFactNeighborY="30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8354931-53C7-4BDE-BCA6-F6850B132942}" type="pres">
      <dgm:prSet presAssocID="{F7A5697F-D158-4D78-966E-275510D25289}" presName="level3hierChild" presStyleCnt="0"/>
      <dgm:spPr/>
      <dgm:t>
        <a:bodyPr/>
        <a:lstStyle/>
        <a:p>
          <a:endParaRPr lang="fr-FR"/>
        </a:p>
      </dgm:t>
    </dgm:pt>
    <dgm:pt modelId="{C1372D0D-913C-4B45-9138-73E28DF41314}" type="pres">
      <dgm:prSet presAssocID="{2A32CE4E-656B-4E02-86B4-4019951E6C90}" presName="conn2-1" presStyleLbl="parChTrans1D4" presStyleIdx="16" presStyleCnt="22"/>
      <dgm:spPr/>
      <dgm:t>
        <a:bodyPr/>
        <a:lstStyle/>
        <a:p>
          <a:endParaRPr lang="fr-FR"/>
        </a:p>
      </dgm:t>
    </dgm:pt>
    <dgm:pt modelId="{8009C280-3230-4596-AB5A-25BFFDD32A21}" type="pres">
      <dgm:prSet presAssocID="{2A32CE4E-656B-4E02-86B4-4019951E6C90}" presName="connTx" presStyleLbl="parChTrans1D4" presStyleIdx="16" presStyleCnt="22"/>
      <dgm:spPr/>
      <dgm:t>
        <a:bodyPr/>
        <a:lstStyle/>
        <a:p>
          <a:endParaRPr lang="fr-FR"/>
        </a:p>
      </dgm:t>
    </dgm:pt>
    <dgm:pt modelId="{F69ED3AE-6EFC-4E4C-B16E-738B6A479C24}" type="pres">
      <dgm:prSet presAssocID="{073ABC04-25AD-4F2E-AB3D-18C23D9A1DF9}" presName="root2" presStyleCnt="0"/>
      <dgm:spPr/>
      <dgm:t>
        <a:bodyPr/>
        <a:lstStyle/>
        <a:p>
          <a:endParaRPr lang="fr-FR"/>
        </a:p>
      </dgm:t>
    </dgm:pt>
    <dgm:pt modelId="{7308C55D-EA09-41B0-94D3-4D6BBFFA3196}" type="pres">
      <dgm:prSet presAssocID="{073ABC04-25AD-4F2E-AB3D-18C23D9A1DF9}" presName="LevelTwoTextNode" presStyleLbl="node4" presStyleIdx="16" presStyleCnt="22" custScaleX="164044" custScaleY="101832" custLinFactNeighborX="57076" custLinFactNeighborY="30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8A5C0E6-2D0E-4715-B338-9E9C877B6D5B}" type="pres">
      <dgm:prSet presAssocID="{073ABC04-25AD-4F2E-AB3D-18C23D9A1DF9}" presName="level3hierChild" presStyleCnt="0"/>
      <dgm:spPr/>
      <dgm:t>
        <a:bodyPr/>
        <a:lstStyle/>
        <a:p>
          <a:endParaRPr lang="fr-FR"/>
        </a:p>
      </dgm:t>
    </dgm:pt>
    <dgm:pt modelId="{B9EB9527-1DBF-4AAB-A3A8-AC01BB92081C}" type="pres">
      <dgm:prSet presAssocID="{0B642CC9-90BF-4E62-B188-94EB3757A608}" presName="conn2-1" presStyleLbl="parChTrans1D3" presStyleIdx="4" presStyleCnt="9"/>
      <dgm:spPr/>
      <dgm:t>
        <a:bodyPr/>
        <a:lstStyle/>
        <a:p>
          <a:endParaRPr lang="fr-FR"/>
        </a:p>
      </dgm:t>
    </dgm:pt>
    <dgm:pt modelId="{D72B990A-47D6-4910-A6CA-A550E999A735}" type="pres">
      <dgm:prSet presAssocID="{0B642CC9-90BF-4E62-B188-94EB3757A608}" presName="connTx" presStyleLbl="parChTrans1D3" presStyleIdx="4" presStyleCnt="9"/>
      <dgm:spPr/>
      <dgm:t>
        <a:bodyPr/>
        <a:lstStyle/>
        <a:p>
          <a:endParaRPr lang="fr-FR"/>
        </a:p>
      </dgm:t>
    </dgm:pt>
    <dgm:pt modelId="{0773047D-0A6D-4F7D-81C4-237C62B216E8}" type="pres">
      <dgm:prSet presAssocID="{79CAC7AA-D4FB-493B-83D3-1B439F19DF4D}" presName="root2" presStyleCnt="0"/>
      <dgm:spPr/>
      <dgm:t>
        <a:bodyPr/>
        <a:lstStyle/>
        <a:p>
          <a:endParaRPr lang="fr-FR"/>
        </a:p>
      </dgm:t>
    </dgm:pt>
    <dgm:pt modelId="{6F86271E-7BF0-4600-9356-94E13CCDC60C}" type="pres">
      <dgm:prSet presAssocID="{79CAC7AA-D4FB-493B-83D3-1B439F19DF4D}" presName="LevelTwoTextNode" presStyleLbl="node3" presStyleIdx="4" presStyleCnt="9" custScaleX="141150" custLinFactNeighborX="-42102" custLinFactNeighborY="22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C6A03E9-AC9D-4D4F-AB0D-D39BD73DC02F}" type="pres">
      <dgm:prSet presAssocID="{79CAC7AA-D4FB-493B-83D3-1B439F19DF4D}" presName="level3hierChild" presStyleCnt="0"/>
      <dgm:spPr/>
      <dgm:t>
        <a:bodyPr/>
        <a:lstStyle/>
        <a:p>
          <a:endParaRPr lang="fr-FR"/>
        </a:p>
      </dgm:t>
    </dgm:pt>
    <dgm:pt modelId="{75964624-A3DE-4291-96D3-7DB69964081C}" type="pres">
      <dgm:prSet presAssocID="{71EB6E3E-3E10-41D4-BA3A-B119E3CA88A3}" presName="conn2-1" presStyleLbl="parChTrans1D4" presStyleIdx="17" presStyleCnt="22"/>
      <dgm:spPr/>
      <dgm:t>
        <a:bodyPr/>
        <a:lstStyle/>
        <a:p>
          <a:endParaRPr lang="fr-FR"/>
        </a:p>
      </dgm:t>
    </dgm:pt>
    <dgm:pt modelId="{B1EAC6D7-BB44-4A36-A74A-10AFC38E28BD}" type="pres">
      <dgm:prSet presAssocID="{71EB6E3E-3E10-41D4-BA3A-B119E3CA88A3}" presName="connTx" presStyleLbl="parChTrans1D4" presStyleIdx="17" presStyleCnt="22"/>
      <dgm:spPr/>
      <dgm:t>
        <a:bodyPr/>
        <a:lstStyle/>
        <a:p>
          <a:endParaRPr lang="fr-FR"/>
        </a:p>
      </dgm:t>
    </dgm:pt>
    <dgm:pt modelId="{68570A2D-709F-4A38-82E4-CCC37F7B6D7F}" type="pres">
      <dgm:prSet presAssocID="{BB8B2328-AFCD-45E5-BFE9-EC9243B894F3}" presName="root2" presStyleCnt="0"/>
      <dgm:spPr/>
      <dgm:t>
        <a:bodyPr/>
        <a:lstStyle/>
        <a:p>
          <a:endParaRPr lang="fr-FR"/>
        </a:p>
      </dgm:t>
    </dgm:pt>
    <dgm:pt modelId="{288A2E91-265D-48DD-8D0A-A60DBC94913D}" type="pres">
      <dgm:prSet presAssocID="{BB8B2328-AFCD-45E5-BFE9-EC9243B894F3}" presName="LevelTwoTextNode" presStyleLbl="node4" presStyleIdx="17" presStyleCnt="22" custScaleX="162338" custLinFactNeighborX="57076" custLinFactNeighborY="30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B557364-68F9-45D0-AE53-D389192C67F9}" type="pres">
      <dgm:prSet presAssocID="{BB8B2328-AFCD-45E5-BFE9-EC9243B894F3}" presName="level3hierChild" presStyleCnt="0"/>
      <dgm:spPr/>
      <dgm:t>
        <a:bodyPr/>
        <a:lstStyle/>
        <a:p>
          <a:endParaRPr lang="fr-FR"/>
        </a:p>
      </dgm:t>
    </dgm:pt>
    <dgm:pt modelId="{FCC1D80F-CB23-4764-9077-25DE87122860}" type="pres">
      <dgm:prSet presAssocID="{BAE675C2-DEF6-4500-AD42-556D7BEEF300}" presName="conn2-1" presStyleLbl="parChTrans1D4" presStyleIdx="18" presStyleCnt="22"/>
      <dgm:spPr/>
      <dgm:t>
        <a:bodyPr/>
        <a:lstStyle/>
        <a:p>
          <a:endParaRPr lang="fr-FR"/>
        </a:p>
      </dgm:t>
    </dgm:pt>
    <dgm:pt modelId="{B59463B4-2F17-4205-AD13-E05470FEAA69}" type="pres">
      <dgm:prSet presAssocID="{BAE675C2-DEF6-4500-AD42-556D7BEEF300}" presName="connTx" presStyleLbl="parChTrans1D4" presStyleIdx="18" presStyleCnt="22"/>
      <dgm:spPr/>
      <dgm:t>
        <a:bodyPr/>
        <a:lstStyle/>
        <a:p>
          <a:endParaRPr lang="fr-FR"/>
        </a:p>
      </dgm:t>
    </dgm:pt>
    <dgm:pt modelId="{1856D7F8-713D-48D6-A553-ADA0962F2674}" type="pres">
      <dgm:prSet presAssocID="{4A23F12E-A154-4277-9DD0-DBF6B35C5565}" presName="root2" presStyleCnt="0"/>
      <dgm:spPr/>
      <dgm:t>
        <a:bodyPr/>
        <a:lstStyle/>
        <a:p>
          <a:endParaRPr lang="fr-FR"/>
        </a:p>
      </dgm:t>
    </dgm:pt>
    <dgm:pt modelId="{3C5BF5A3-4275-4335-A871-20AB6C07E9D9}" type="pres">
      <dgm:prSet presAssocID="{4A23F12E-A154-4277-9DD0-DBF6B35C5565}" presName="LevelTwoTextNode" presStyleLbl="node4" presStyleIdx="18" presStyleCnt="22" custScaleX="223763" custLinFactNeighborX="57076" custLinFactNeighborY="30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C9A0804-96C2-44FE-88EB-D500E160F735}" type="pres">
      <dgm:prSet presAssocID="{4A23F12E-A154-4277-9DD0-DBF6B35C5565}" presName="level3hierChild" presStyleCnt="0"/>
      <dgm:spPr/>
      <dgm:t>
        <a:bodyPr/>
        <a:lstStyle/>
        <a:p>
          <a:endParaRPr lang="fr-FR"/>
        </a:p>
      </dgm:t>
    </dgm:pt>
    <dgm:pt modelId="{50378206-007D-4A68-BC35-320715B10708}" type="pres">
      <dgm:prSet presAssocID="{AEF36D05-BB14-492C-A2B0-10673751424A}" presName="conn2-1" presStyleLbl="parChTrans1D4" presStyleIdx="19" presStyleCnt="22"/>
      <dgm:spPr/>
      <dgm:t>
        <a:bodyPr/>
        <a:lstStyle/>
        <a:p>
          <a:endParaRPr lang="fr-FR"/>
        </a:p>
      </dgm:t>
    </dgm:pt>
    <dgm:pt modelId="{99545D70-7459-4672-A4CE-0FD53F0E501D}" type="pres">
      <dgm:prSet presAssocID="{AEF36D05-BB14-492C-A2B0-10673751424A}" presName="connTx" presStyleLbl="parChTrans1D4" presStyleIdx="19" presStyleCnt="22"/>
      <dgm:spPr/>
      <dgm:t>
        <a:bodyPr/>
        <a:lstStyle/>
        <a:p>
          <a:endParaRPr lang="fr-FR"/>
        </a:p>
      </dgm:t>
    </dgm:pt>
    <dgm:pt modelId="{78975428-BF66-46B6-BC78-A8A50D5B5C64}" type="pres">
      <dgm:prSet presAssocID="{789ADF92-BA35-4CB0-96B2-93F88E8655FC}" presName="root2" presStyleCnt="0"/>
      <dgm:spPr/>
      <dgm:t>
        <a:bodyPr/>
        <a:lstStyle/>
        <a:p>
          <a:endParaRPr lang="fr-FR"/>
        </a:p>
      </dgm:t>
    </dgm:pt>
    <dgm:pt modelId="{56ED3249-4E53-44B0-AFBB-5800FA9CCF3D}" type="pres">
      <dgm:prSet presAssocID="{789ADF92-BA35-4CB0-96B2-93F88E8655FC}" presName="LevelTwoTextNode" presStyleLbl="node4" presStyleIdx="19" presStyleCnt="22" custScaleX="217026" custLinFactNeighborX="57076" custLinFactNeighborY="30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2D67BD1-3D13-457D-BC78-C239A8D06D6D}" type="pres">
      <dgm:prSet presAssocID="{789ADF92-BA35-4CB0-96B2-93F88E8655FC}" presName="level3hierChild" presStyleCnt="0"/>
      <dgm:spPr/>
      <dgm:t>
        <a:bodyPr/>
        <a:lstStyle/>
        <a:p>
          <a:endParaRPr lang="fr-FR"/>
        </a:p>
      </dgm:t>
    </dgm:pt>
    <dgm:pt modelId="{F4508004-0336-4D4C-964F-2C7C692FC7B3}" type="pres">
      <dgm:prSet presAssocID="{AAE7B1F5-2EBC-4402-8BBA-F8D9B697977C}" presName="conn2-1" presStyleLbl="parChTrans1D3" presStyleIdx="5" presStyleCnt="9"/>
      <dgm:spPr/>
      <dgm:t>
        <a:bodyPr/>
        <a:lstStyle/>
        <a:p>
          <a:endParaRPr lang="fr-FR"/>
        </a:p>
      </dgm:t>
    </dgm:pt>
    <dgm:pt modelId="{69119034-3480-4D1C-96D1-242BC6F80712}" type="pres">
      <dgm:prSet presAssocID="{AAE7B1F5-2EBC-4402-8BBA-F8D9B697977C}" presName="connTx" presStyleLbl="parChTrans1D3" presStyleIdx="5" presStyleCnt="9"/>
      <dgm:spPr/>
      <dgm:t>
        <a:bodyPr/>
        <a:lstStyle/>
        <a:p>
          <a:endParaRPr lang="fr-FR"/>
        </a:p>
      </dgm:t>
    </dgm:pt>
    <dgm:pt modelId="{259DA2D3-2B8B-45B0-938E-CEFE5D266845}" type="pres">
      <dgm:prSet presAssocID="{BA042BC9-34C7-465A-A48F-B08F2A381D12}" presName="root2" presStyleCnt="0"/>
      <dgm:spPr/>
      <dgm:t>
        <a:bodyPr/>
        <a:lstStyle/>
        <a:p>
          <a:endParaRPr lang="fr-FR"/>
        </a:p>
      </dgm:t>
    </dgm:pt>
    <dgm:pt modelId="{2079179E-C58E-446A-8FDF-127CC108DB66}" type="pres">
      <dgm:prSet presAssocID="{BA042BC9-34C7-465A-A48F-B08F2A381D12}" presName="LevelTwoTextNode" presStyleLbl="node3" presStyleIdx="5" presStyleCnt="9" custScaleX="153658" custLinFactNeighborX="-42102" custLinFactNeighborY="-1476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F8F17DD-AE82-4B21-ACB2-3A3A678B73C3}" type="pres">
      <dgm:prSet presAssocID="{BA042BC9-34C7-465A-A48F-B08F2A381D12}" presName="level3hierChild" presStyleCnt="0"/>
      <dgm:spPr/>
      <dgm:t>
        <a:bodyPr/>
        <a:lstStyle/>
        <a:p>
          <a:endParaRPr lang="fr-FR"/>
        </a:p>
      </dgm:t>
    </dgm:pt>
    <dgm:pt modelId="{CCB76C62-B78B-452C-995E-B58D479DA50A}" type="pres">
      <dgm:prSet presAssocID="{B708E1E8-B239-4FA8-950D-F1C6CB6DF897}" presName="conn2-1" presStyleLbl="parChTrans1D4" presStyleIdx="20" presStyleCnt="22"/>
      <dgm:spPr/>
      <dgm:t>
        <a:bodyPr/>
        <a:lstStyle/>
        <a:p>
          <a:endParaRPr lang="fr-FR"/>
        </a:p>
      </dgm:t>
    </dgm:pt>
    <dgm:pt modelId="{FC8ADFF5-E1AF-4D2B-98E4-2540432B415D}" type="pres">
      <dgm:prSet presAssocID="{B708E1E8-B239-4FA8-950D-F1C6CB6DF897}" presName="connTx" presStyleLbl="parChTrans1D4" presStyleIdx="20" presStyleCnt="22"/>
      <dgm:spPr/>
      <dgm:t>
        <a:bodyPr/>
        <a:lstStyle/>
        <a:p>
          <a:endParaRPr lang="fr-FR"/>
        </a:p>
      </dgm:t>
    </dgm:pt>
    <dgm:pt modelId="{C0E15203-E166-4A2B-AA85-36E5FD062423}" type="pres">
      <dgm:prSet presAssocID="{2FADACCF-9029-4BA3-A414-4070440DE4C8}" presName="root2" presStyleCnt="0"/>
      <dgm:spPr/>
      <dgm:t>
        <a:bodyPr/>
        <a:lstStyle/>
        <a:p>
          <a:endParaRPr lang="fr-FR"/>
        </a:p>
      </dgm:t>
    </dgm:pt>
    <dgm:pt modelId="{18D5492B-582E-40FD-A40B-89858C543C68}" type="pres">
      <dgm:prSet presAssocID="{2FADACCF-9029-4BA3-A414-4070440DE4C8}" presName="LevelTwoTextNode" presStyleLbl="node4" presStyleIdx="20" presStyleCnt="22" custScaleX="156515" custScaleY="122818" custLinFactNeighborX="57076" custLinFactNeighborY="30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632DB6-8B12-4CCD-AC00-DA8AC5C706D2}" type="pres">
      <dgm:prSet presAssocID="{2FADACCF-9029-4BA3-A414-4070440DE4C8}" presName="level3hierChild" presStyleCnt="0"/>
      <dgm:spPr/>
      <dgm:t>
        <a:bodyPr/>
        <a:lstStyle/>
        <a:p>
          <a:endParaRPr lang="fr-FR"/>
        </a:p>
      </dgm:t>
    </dgm:pt>
    <dgm:pt modelId="{153CFD9B-DFE9-428C-87DA-45E5F2D2020D}" type="pres">
      <dgm:prSet presAssocID="{9BAC1C1C-04E9-4715-9F53-A384181C7A97}" presName="conn2-1" presStyleLbl="parChTrans1D4" presStyleIdx="21" presStyleCnt="22"/>
      <dgm:spPr/>
      <dgm:t>
        <a:bodyPr/>
        <a:lstStyle/>
        <a:p>
          <a:endParaRPr lang="fr-FR"/>
        </a:p>
      </dgm:t>
    </dgm:pt>
    <dgm:pt modelId="{C5B486EB-DEF9-4FB1-AEAB-7D21A5A9A3B9}" type="pres">
      <dgm:prSet presAssocID="{9BAC1C1C-04E9-4715-9F53-A384181C7A97}" presName="connTx" presStyleLbl="parChTrans1D4" presStyleIdx="21" presStyleCnt="22"/>
      <dgm:spPr/>
      <dgm:t>
        <a:bodyPr/>
        <a:lstStyle/>
        <a:p>
          <a:endParaRPr lang="fr-FR"/>
        </a:p>
      </dgm:t>
    </dgm:pt>
    <dgm:pt modelId="{6B3C2585-AD7B-488A-8A1C-A39685F34BC7}" type="pres">
      <dgm:prSet presAssocID="{A48E62D5-8BBC-4196-AB43-0E6A9B9A7E9F}" presName="root2" presStyleCnt="0"/>
      <dgm:spPr/>
      <dgm:t>
        <a:bodyPr/>
        <a:lstStyle/>
        <a:p>
          <a:endParaRPr lang="fr-FR"/>
        </a:p>
      </dgm:t>
    </dgm:pt>
    <dgm:pt modelId="{622FD4E0-E34B-4925-90D2-9AC6691A9ACF}" type="pres">
      <dgm:prSet presAssocID="{A48E62D5-8BBC-4196-AB43-0E6A9B9A7E9F}" presName="LevelTwoTextNode" presStyleLbl="node4" presStyleIdx="21" presStyleCnt="22" custScaleX="154355" custScaleY="82475" custLinFactNeighborX="57076" custLinFactNeighborY="30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5BF156-FC3F-41DE-8BA9-6950499DAB22}" type="pres">
      <dgm:prSet presAssocID="{A48E62D5-8BBC-4196-AB43-0E6A9B9A7E9F}" presName="level3hierChild" presStyleCnt="0"/>
      <dgm:spPr/>
      <dgm:t>
        <a:bodyPr/>
        <a:lstStyle/>
        <a:p>
          <a:endParaRPr lang="fr-FR"/>
        </a:p>
      </dgm:t>
    </dgm:pt>
    <dgm:pt modelId="{201162AE-C040-4838-964C-D7DE4CECADFF}" type="pres">
      <dgm:prSet presAssocID="{1FD910CA-8F6F-49B7-9FA4-2508D7F71FAA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8A24C382-11E8-4EF5-ABB6-84B48E6AF058}" type="pres">
      <dgm:prSet presAssocID="{1FD910CA-8F6F-49B7-9FA4-2508D7F71FAA}" presName="connTx" presStyleLbl="parChTrans1D2" presStyleIdx="2" presStyleCnt="3"/>
      <dgm:spPr/>
      <dgm:t>
        <a:bodyPr/>
        <a:lstStyle/>
        <a:p>
          <a:endParaRPr lang="fr-FR"/>
        </a:p>
      </dgm:t>
    </dgm:pt>
    <dgm:pt modelId="{E4078EF2-783E-4B38-905B-D08F8AD24632}" type="pres">
      <dgm:prSet presAssocID="{495A1356-D414-475C-B909-326238765786}" presName="root2" presStyleCnt="0"/>
      <dgm:spPr/>
      <dgm:t>
        <a:bodyPr/>
        <a:lstStyle/>
        <a:p>
          <a:endParaRPr lang="fr-FR"/>
        </a:p>
      </dgm:t>
    </dgm:pt>
    <dgm:pt modelId="{FDBE053B-4198-4C02-9A95-D09E345DAEAB}" type="pres">
      <dgm:prSet presAssocID="{495A1356-D414-475C-B909-326238765786}" presName="LevelTwoTextNode" presStyleLbl="node2" presStyleIdx="2" presStyleCnt="3" custScaleX="188368" custScaleY="87389" custLinFactX="-46078" custLinFactNeighborX="-100000" custLinFactNeighborY="-923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528C269-8FCE-4723-9B6B-105916098F1C}" type="pres">
      <dgm:prSet presAssocID="{495A1356-D414-475C-B909-326238765786}" presName="level3hierChild" presStyleCnt="0"/>
      <dgm:spPr/>
      <dgm:t>
        <a:bodyPr/>
        <a:lstStyle/>
        <a:p>
          <a:endParaRPr lang="fr-FR"/>
        </a:p>
      </dgm:t>
    </dgm:pt>
    <dgm:pt modelId="{E3EC0652-D1D3-4EE4-AA2F-3B196FB739FB}" type="pres">
      <dgm:prSet presAssocID="{C98D4214-7A0A-4F54-92AB-1CA6CEFFFA54}" presName="conn2-1" presStyleLbl="parChTrans1D3" presStyleIdx="6" presStyleCnt="9"/>
      <dgm:spPr/>
      <dgm:t>
        <a:bodyPr/>
        <a:lstStyle/>
        <a:p>
          <a:endParaRPr lang="fr-FR"/>
        </a:p>
      </dgm:t>
    </dgm:pt>
    <dgm:pt modelId="{29AE602F-125E-4F6C-8511-908A65E90340}" type="pres">
      <dgm:prSet presAssocID="{C98D4214-7A0A-4F54-92AB-1CA6CEFFFA54}" presName="connTx" presStyleLbl="parChTrans1D3" presStyleIdx="6" presStyleCnt="9"/>
      <dgm:spPr/>
      <dgm:t>
        <a:bodyPr/>
        <a:lstStyle/>
        <a:p>
          <a:endParaRPr lang="fr-FR"/>
        </a:p>
      </dgm:t>
    </dgm:pt>
    <dgm:pt modelId="{69EB2660-E1D9-4872-BE91-5553ECD2D515}" type="pres">
      <dgm:prSet presAssocID="{FE8C642B-3F36-437E-8ABF-EBC0E114C9CB}" presName="root2" presStyleCnt="0"/>
      <dgm:spPr/>
      <dgm:t>
        <a:bodyPr/>
        <a:lstStyle/>
        <a:p>
          <a:endParaRPr lang="fr-FR"/>
        </a:p>
      </dgm:t>
    </dgm:pt>
    <dgm:pt modelId="{05E146B7-8DEA-41F9-936C-3097D0AEC7EB}" type="pres">
      <dgm:prSet presAssocID="{FE8C642B-3F36-437E-8ABF-EBC0E114C9CB}" presName="LevelTwoTextNode" presStyleLbl="node3" presStyleIdx="6" presStyleCnt="9" custScaleX="140610" custScaleY="101571" custLinFactNeighborX="-43785" custLinFactNeighborY="-11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B2D9863-7B65-4304-8775-5C3CC7D49F74}" type="pres">
      <dgm:prSet presAssocID="{FE8C642B-3F36-437E-8ABF-EBC0E114C9CB}" presName="level3hierChild" presStyleCnt="0"/>
      <dgm:spPr/>
      <dgm:t>
        <a:bodyPr/>
        <a:lstStyle/>
        <a:p>
          <a:endParaRPr lang="fr-FR"/>
        </a:p>
      </dgm:t>
    </dgm:pt>
    <dgm:pt modelId="{5BA2B311-700F-4A91-9A7F-EA3618303542}" type="pres">
      <dgm:prSet presAssocID="{0A3F21A4-0448-4898-BDD1-D0DBC34AB484}" presName="conn2-1" presStyleLbl="parChTrans1D3" presStyleIdx="7" presStyleCnt="9"/>
      <dgm:spPr/>
      <dgm:t>
        <a:bodyPr/>
        <a:lstStyle/>
        <a:p>
          <a:endParaRPr lang="fr-FR"/>
        </a:p>
      </dgm:t>
    </dgm:pt>
    <dgm:pt modelId="{B9AE5302-265B-42ED-8174-C554B4108B34}" type="pres">
      <dgm:prSet presAssocID="{0A3F21A4-0448-4898-BDD1-D0DBC34AB484}" presName="connTx" presStyleLbl="parChTrans1D3" presStyleIdx="7" presStyleCnt="9"/>
      <dgm:spPr/>
      <dgm:t>
        <a:bodyPr/>
        <a:lstStyle/>
        <a:p>
          <a:endParaRPr lang="fr-FR"/>
        </a:p>
      </dgm:t>
    </dgm:pt>
    <dgm:pt modelId="{C30D6A40-EF77-4150-BFEF-FB8C99B3C5CC}" type="pres">
      <dgm:prSet presAssocID="{A4F93B8F-E325-4400-B4AF-9180AF501D36}" presName="root2" presStyleCnt="0"/>
      <dgm:spPr/>
      <dgm:t>
        <a:bodyPr/>
        <a:lstStyle/>
        <a:p>
          <a:endParaRPr lang="fr-FR"/>
        </a:p>
      </dgm:t>
    </dgm:pt>
    <dgm:pt modelId="{1ACFFA36-A04F-42BE-8BA2-44529F0F83D4}" type="pres">
      <dgm:prSet presAssocID="{A4F93B8F-E325-4400-B4AF-9180AF501D36}" presName="LevelTwoTextNode" presStyleLbl="node3" presStyleIdx="7" presStyleCnt="9" custScaleX="185830" custScaleY="96159" custLinFactNeighborX="-42102" custLinFactNeighborY="22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476571D-7014-4B7F-8EB5-B6FB50887E87}" type="pres">
      <dgm:prSet presAssocID="{A4F93B8F-E325-4400-B4AF-9180AF501D36}" presName="level3hierChild" presStyleCnt="0"/>
      <dgm:spPr/>
      <dgm:t>
        <a:bodyPr/>
        <a:lstStyle/>
        <a:p>
          <a:endParaRPr lang="fr-FR"/>
        </a:p>
      </dgm:t>
    </dgm:pt>
    <dgm:pt modelId="{478E98F1-C485-44E7-BA5F-B86D5B00ED02}" type="pres">
      <dgm:prSet presAssocID="{49CF4969-F0EA-419E-BF33-A4EAF956FDAC}" presName="conn2-1" presStyleLbl="parChTrans1D3" presStyleIdx="8" presStyleCnt="9"/>
      <dgm:spPr/>
      <dgm:t>
        <a:bodyPr/>
        <a:lstStyle/>
        <a:p>
          <a:endParaRPr lang="fr-FR"/>
        </a:p>
      </dgm:t>
    </dgm:pt>
    <dgm:pt modelId="{E729D211-5F73-4B6F-A658-7BA70706B90D}" type="pres">
      <dgm:prSet presAssocID="{49CF4969-F0EA-419E-BF33-A4EAF956FDAC}" presName="connTx" presStyleLbl="parChTrans1D3" presStyleIdx="8" presStyleCnt="9"/>
      <dgm:spPr/>
      <dgm:t>
        <a:bodyPr/>
        <a:lstStyle/>
        <a:p>
          <a:endParaRPr lang="fr-FR"/>
        </a:p>
      </dgm:t>
    </dgm:pt>
    <dgm:pt modelId="{74D2A857-9FC7-4F6C-B453-5BAE4C2AFAC3}" type="pres">
      <dgm:prSet presAssocID="{E73F9556-FFF0-4DBB-8A43-40408C63F6A7}" presName="root2" presStyleCnt="0"/>
      <dgm:spPr/>
      <dgm:t>
        <a:bodyPr/>
        <a:lstStyle/>
        <a:p>
          <a:endParaRPr lang="fr-FR"/>
        </a:p>
      </dgm:t>
    </dgm:pt>
    <dgm:pt modelId="{4A1ECD17-6113-40FD-9E58-AE3D1FF69439}" type="pres">
      <dgm:prSet presAssocID="{E73F9556-FFF0-4DBB-8A43-40408C63F6A7}" presName="LevelTwoTextNode" presStyleLbl="node3" presStyleIdx="8" presStyleCnt="9" custScaleX="190616" custScaleY="93450" custLinFactNeighborX="-42102" custLinFactNeighborY="22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0D2694-2076-4C38-851E-F838F0488020}" type="pres">
      <dgm:prSet presAssocID="{E73F9556-FFF0-4DBB-8A43-40408C63F6A7}" presName="level3hierChild" presStyleCnt="0"/>
      <dgm:spPr/>
      <dgm:t>
        <a:bodyPr/>
        <a:lstStyle/>
        <a:p>
          <a:endParaRPr lang="fr-FR"/>
        </a:p>
      </dgm:t>
    </dgm:pt>
  </dgm:ptLst>
  <dgm:cxnLst>
    <dgm:cxn modelId="{F9AE7326-CACA-43DE-899D-92F0761C6459}" srcId="{9293F193-C743-49AC-95CC-B0DAFEDEB646}" destId="{1D25294E-CE11-41C2-946F-1E5A4982F831}" srcOrd="1" destOrd="0" parTransId="{94875CB9-24D9-4A53-B3E5-4B90F6DC87E7}" sibTransId="{6F9D6824-33C4-4A25-91F5-18475C7149DD}"/>
    <dgm:cxn modelId="{08ACC0F5-1469-4E91-BB40-37BD0BA65FA1}" type="presOf" srcId="{9D658152-45F7-41A5-87FC-A55722924E30}" destId="{8E9B5674-0FB0-447E-9318-9FA9D4309E06}" srcOrd="0" destOrd="0" presId="urn:microsoft.com/office/officeart/2005/8/layout/hierarchy2"/>
    <dgm:cxn modelId="{C13B94F1-F339-48B0-828B-8EE2CE27C254}" srcId="{24562E28-7109-49D1-9A5E-6CF87870ABC2}" destId="{721831DC-379D-4EA7-9DFE-395C481B967F}" srcOrd="1" destOrd="0" parTransId="{F5FC8C3C-A1F9-4346-938F-AE47D5ED8ED5}" sibTransId="{ED3A0385-7D42-43FA-988F-729B6C7318F7}"/>
    <dgm:cxn modelId="{9FB14191-6F46-400C-A498-F8A0196BDC1C}" type="presOf" srcId="{C15D858D-AA64-4BCB-876E-FF84850AD5AF}" destId="{554336D1-C132-4B45-B8A4-D26ED2CF032C}" srcOrd="0" destOrd="0" presId="urn:microsoft.com/office/officeart/2005/8/layout/hierarchy2"/>
    <dgm:cxn modelId="{C84C978E-5223-4358-A895-E08B8FE7D3CA}" type="presOf" srcId="{7297F37A-A02D-4C93-952E-62611C2BF86E}" destId="{5FDDF886-9B19-4624-AF6F-9C82690DEC0B}" srcOrd="0" destOrd="0" presId="urn:microsoft.com/office/officeart/2005/8/layout/hierarchy2"/>
    <dgm:cxn modelId="{77A15816-0992-4A7B-9066-8C90461361C4}" type="presOf" srcId="{971B26FB-B72A-4C64-99BE-B6F6F2B54232}" destId="{03D77A73-2EF8-4111-8D15-61E3A767045A}" srcOrd="1" destOrd="0" presId="urn:microsoft.com/office/officeart/2005/8/layout/hierarchy2"/>
    <dgm:cxn modelId="{146A9B56-A6C7-40BF-9F2B-CC86324AF64E}" srcId="{0FBB3A7E-819A-4FD1-A42F-569A7C4F6F61}" destId="{9B6D44D1-1D29-47DA-844E-C57114FA1E9D}" srcOrd="0" destOrd="0" parTransId="{C15D858D-AA64-4BCB-876E-FF84850AD5AF}" sibTransId="{D46DA31A-309D-4818-A09A-E29DFA470D30}"/>
    <dgm:cxn modelId="{796D69C4-862C-43DC-933A-6C24FC4E60E0}" type="presOf" srcId="{CB103299-B61E-494A-A77C-EFD92012EFA7}" destId="{31659597-4D65-490F-888F-521022FF45E0}" srcOrd="1" destOrd="0" presId="urn:microsoft.com/office/officeart/2005/8/layout/hierarchy2"/>
    <dgm:cxn modelId="{AE3B16A3-2422-4095-9444-A724097DCFF2}" srcId="{495A1356-D414-475C-B909-326238765786}" destId="{E73F9556-FFF0-4DBB-8A43-40408C63F6A7}" srcOrd="2" destOrd="0" parTransId="{49CF4969-F0EA-419E-BF33-A4EAF956FDAC}" sibTransId="{CBC24D6B-BA07-477F-9E01-391DB60CC3C6}"/>
    <dgm:cxn modelId="{C15144D8-2201-4B7D-9BAA-4F864896665E}" srcId="{0FBB3A7E-819A-4FD1-A42F-569A7C4F6F61}" destId="{86A66F49-4AE3-43C0-A1CA-628B06D6070D}" srcOrd="1" destOrd="0" parTransId="{2DCED13A-9705-4A74-AC68-EF4156091D51}" sibTransId="{DB55799F-A98F-4811-A022-F0DB34770966}"/>
    <dgm:cxn modelId="{C47D05EF-1B7F-47B5-AB94-F421529C9DBA}" srcId="{495A1356-D414-475C-B909-326238765786}" destId="{FE8C642B-3F36-437E-8ABF-EBC0E114C9CB}" srcOrd="0" destOrd="0" parTransId="{C98D4214-7A0A-4F54-92AB-1CA6CEFFFA54}" sibTransId="{4B9DBDF7-77F5-4A64-89F3-481337BFEE51}"/>
    <dgm:cxn modelId="{0F55151C-2E84-4106-80DA-860A0383C470}" type="presOf" srcId="{798889A3-7C40-486F-87F0-06F49E6DE7AA}" destId="{CAAE3443-BC27-4A7D-91CA-8482E6C39859}" srcOrd="0" destOrd="0" presId="urn:microsoft.com/office/officeart/2005/8/layout/hierarchy2"/>
    <dgm:cxn modelId="{AFE0DFC3-BB84-4DAD-A76D-76B9443BA117}" type="presOf" srcId="{1FD910CA-8F6F-49B7-9FA4-2508D7F71FAA}" destId="{8A24C382-11E8-4EF5-ABB6-84B48E6AF058}" srcOrd="1" destOrd="0" presId="urn:microsoft.com/office/officeart/2005/8/layout/hierarchy2"/>
    <dgm:cxn modelId="{8C3D4FD8-6D4C-45A9-9B99-FE53D49F8072}" type="presOf" srcId="{BB8B2328-AFCD-45E5-BFE9-EC9243B894F3}" destId="{288A2E91-265D-48DD-8D0A-A60DBC94913D}" srcOrd="0" destOrd="0" presId="urn:microsoft.com/office/officeart/2005/8/layout/hierarchy2"/>
    <dgm:cxn modelId="{2A16C050-C68C-420F-AF34-ACC857D53CA4}" type="presOf" srcId="{FE8C642B-3F36-437E-8ABF-EBC0E114C9CB}" destId="{05E146B7-8DEA-41F9-936C-3097D0AEC7EB}" srcOrd="0" destOrd="0" presId="urn:microsoft.com/office/officeart/2005/8/layout/hierarchy2"/>
    <dgm:cxn modelId="{FA9B6C43-8516-4038-BCB4-5E2E3E39991A}" type="presOf" srcId="{694403E3-504E-4CA3-B647-8965CB72808F}" destId="{BD219F18-0F8D-40B4-90E0-F402EF14AB2B}" srcOrd="0" destOrd="0" presId="urn:microsoft.com/office/officeart/2005/8/layout/hierarchy2"/>
    <dgm:cxn modelId="{9A7E213B-20AF-461F-A7F5-F115E0AA5E9B}" type="presOf" srcId="{F7A5697F-D158-4D78-966E-275510D25289}" destId="{9494B11D-3AF5-4805-9539-374E5D2057FF}" srcOrd="0" destOrd="0" presId="urn:microsoft.com/office/officeart/2005/8/layout/hierarchy2"/>
    <dgm:cxn modelId="{C39E44B5-4A32-4827-B5D0-860335A3CF37}" srcId="{94892800-C7A8-4D78-9361-ABE6803EF36A}" destId="{ED32A374-E5AC-4ED4-A8B8-7E23599DFB90}" srcOrd="0" destOrd="0" parTransId="{4B99C326-C0EB-41BA-89DC-B71106226A7A}" sibTransId="{BEAB1C26-CB81-4BAA-8D57-67DC0E3F20A8}"/>
    <dgm:cxn modelId="{DC747F67-6224-49FF-B0E5-BEFE63D09C7B}" type="presOf" srcId="{103BC71D-3E40-4BC5-ABD6-F4588F7DEE55}" destId="{1747FEAF-A34C-48E2-A36D-B0D372DE94CA}" srcOrd="1" destOrd="0" presId="urn:microsoft.com/office/officeart/2005/8/layout/hierarchy2"/>
    <dgm:cxn modelId="{567079CC-74E2-4B8B-894D-E6371D9094CA}" type="presOf" srcId="{4B99C326-C0EB-41BA-89DC-B71106226A7A}" destId="{305037B8-4210-4427-9750-75E5941240AE}" srcOrd="1" destOrd="0" presId="urn:microsoft.com/office/officeart/2005/8/layout/hierarchy2"/>
    <dgm:cxn modelId="{B9D32E78-A1B3-48FC-84A7-F423B35A3E62}" type="presOf" srcId="{AAE7B1F5-2EBC-4402-8BBA-F8D9B697977C}" destId="{69119034-3480-4D1C-96D1-242BC6F80712}" srcOrd="1" destOrd="0" presId="urn:microsoft.com/office/officeart/2005/8/layout/hierarchy2"/>
    <dgm:cxn modelId="{6B9DFE10-06F0-4D5A-8412-55521A4C7733}" type="presOf" srcId="{C15D858D-AA64-4BCB-876E-FF84850AD5AF}" destId="{6C39A231-2E2D-4695-BF5B-590376F5EDB3}" srcOrd="1" destOrd="0" presId="urn:microsoft.com/office/officeart/2005/8/layout/hierarchy2"/>
    <dgm:cxn modelId="{DE0695D1-0208-4766-B4A1-D94910F131DC}" type="presOf" srcId="{86A66F49-4AE3-43C0-A1CA-628B06D6070D}" destId="{D161E2ED-8E39-433D-8369-EB951E2209C5}" srcOrd="0" destOrd="0" presId="urn:microsoft.com/office/officeart/2005/8/layout/hierarchy2"/>
    <dgm:cxn modelId="{4B669560-6C82-4E69-ABC7-20E7E2038598}" type="presOf" srcId="{0FBB3A7E-819A-4FD1-A42F-569A7C4F6F61}" destId="{015CC51F-D0B0-4B12-B5D6-8687D992915F}" srcOrd="0" destOrd="0" presId="urn:microsoft.com/office/officeart/2005/8/layout/hierarchy2"/>
    <dgm:cxn modelId="{421460FB-3F4F-4F5E-92CC-512A37476538}" type="presOf" srcId="{2DCED13A-9705-4A74-AC68-EF4156091D51}" destId="{74140B8B-4261-409F-A7DD-39DAFA943D81}" srcOrd="0" destOrd="0" presId="urn:microsoft.com/office/officeart/2005/8/layout/hierarchy2"/>
    <dgm:cxn modelId="{464CAC9A-DBF3-4112-838E-A195D5A9E94E}" type="presOf" srcId="{2DCED13A-9705-4A74-AC68-EF4156091D51}" destId="{801C8361-A58B-469E-8873-489AB778AC45}" srcOrd="1" destOrd="0" presId="urn:microsoft.com/office/officeart/2005/8/layout/hierarchy2"/>
    <dgm:cxn modelId="{A77D0C06-ADF1-4C99-973E-814ADF1B5DB2}" srcId="{9293F193-C743-49AC-95CC-B0DAFEDEB646}" destId="{EDBBB3C6-8748-4DAD-9B9B-84A58B435E7E}" srcOrd="0" destOrd="0" parTransId="{3752A679-033E-4FF6-9A4F-0FB10C64C31D}" sibTransId="{C4537D74-3D00-4FE0-AB01-820999CE5068}"/>
    <dgm:cxn modelId="{41FEEF42-E985-4308-9C84-5BC7ADA39F49}" type="presOf" srcId="{56D57345-6581-4EDC-A4C4-88823444AEFF}" destId="{79162394-C7EA-4745-864F-08C4279BF4AE}" srcOrd="0" destOrd="0" presId="urn:microsoft.com/office/officeart/2005/8/layout/hierarchy2"/>
    <dgm:cxn modelId="{70A38F33-12EB-44F7-8226-D9123756A35B}" type="presOf" srcId="{6A929170-3645-4B6E-B991-25802E3A490C}" destId="{ADF3CF57-0FAD-4AD1-9615-F69B89D55353}" srcOrd="1" destOrd="0" presId="urn:microsoft.com/office/officeart/2005/8/layout/hierarchy2"/>
    <dgm:cxn modelId="{00FA2AA1-659C-4663-8BD5-11770977A0CD}" type="presOf" srcId="{9293F193-C743-49AC-95CC-B0DAFEDEB646}" destId="{2D5A135D-4DE1-45B9-9C6F-F6D5CC84DB59}" srcOrd="0" destOrd="0" presId="urn:microsoft.com/office/officeart/2005/8/layout/hierarchy2"/>
    <dgm:cxn modelId="{85B7E70B-B96F-47E1-B8A6-911B659F2932}" type="presOf" srcId="{C0B524A4-5921-4730-A4CB-C60503FD5542}" destId="{F19B1C54-D34B-4247-B497-48AFD3E28138}" srcOrd="0" destOrd="0" presId="urn:microsoft.com/office/officeart/2005/8/layout/hierarchy2"/>
    <dgm:cxn modelId="{05D533E8-5381-4403-BEDC-4C1FB488CE6C}" type="presOf" srcId="{971B26FB-B72A-4C64-99BE-B6F6F2B54232}" destId="{CD7FD1FB-E890-463F-82C3-5DA0FA2B7F2C}" srcOrd="0" destOrd="0" presId="urn:microsoft.com/office/officeart/2005/8/layout/hierarchy2"/>
    <dgm:cxn modelId="{041AC42A-79F7-4757-B5E7-76CCF1BF1291}" srcId="{94892800-C7A8-4D78-9361-ABE6803EF36A}" destId="{A5489661-5D75-4D12-B89C-DF686C38EEEB}" srcOrd="1" destOrd="0" parTransId="{E40DC516-0F75-46FE-8B0A-B82255FB37E4}" sibTransId="{A9C52BB8-41D6-4F45-803B-52EA0EEBEB02}"/>
    <dgm:cxn modelId="{07E62088-A4CE-4C6A-AC60-2ABF9BA10724}" type="presOf" srcId="{49CF4969-F0EA-419E-BF33-A4EAF956FDAC}" destId="{E729D211-5F73-4B6F-A658-7BA70706B90D}" srcOrd="1" destOrd="0" presId="urn:microsoft.com/office/officeart/2005/8/layout/hierarchy2"/>
    <dgm:cxn modelId="{3D1FF738-2298-4CA4-AC2D-32D1F0EF03D6}" type="presOf" srcId="{BAE675C2-DEF6-4500-AD42-556D7BEEF300}" destId="{B59463B4-2F17-4205-AD13-E05470FEAA69}" srcOrd="1" destOrd="0" presId="urn:microsoft.com/office/officeart/2005/8/layout/hierarchy2"/>
    <dgm:cxn modelId="{6920F744-6461-4BB7-8DE3-087AF104DB5B}" type="presOf" srcId="{E40DC516-0F75-46FE-8B0A-B82255FB37E4}" destId="{18A6C4C7-78CC-4553-8695-B93E953C8054}" srcOrd="0" destOrd="0" presId="urn:microsoft.com/office/officeart/2005/8/layout/hierarchy2"/>
    <dgm:cxn modelId="{8D66D6DB-9F48-47AB-A32D-A29E3BABF0A1}" type="presOf" srcId="{E40DC516-0F75-46FE-8B0A-B82255FB37E4}" destId="{55587C99-F04B-4CDA-98F6-60308B25A026}" srcOrd="1" destOrd="0" presId="urn:microsoft.com/office/officeart/2005/8/layout/hierarchy2"/>
    <dgm:cxn modelId="{5A3F3C6C-1B31-4687-91B0-9B50BC814D30}" type="presOf" srcId="{8921BDA5-DB05-4DB4-AE0B-59E354579870}" destId="{B37B40BB-FCFC-4B80-995E-79D679B66B51}" srcOrd="0" destOrd="0" presId="urn:microsoft.com/office/officeart/2005/8/layout/hierarchy2"/>
    <dgm:cxn modelId="{488AE50A-CC8B-46A7-AED0-BA3732835090}" type="presOf" srcId="{6A929170-3645-4B6E-B991-25802E3A490C}" destId="{A9F52C32-9E0D-41A7-B16E-E4798FF8BF86}" srcOrd="0" destOrd="0" presId="urn:microsoft.com/office/officeart/2005/8/layout/hierarchy2"/>
    <dgm:cxn modelId="{A092BEB7-8B05-4D6C-AAF3-37E185DA820F}" type="presOf" srcId="{ED32A374-E5AC-4ED4-A8B8-7E23599DFB90}" destId="{2E09ECF8-90CD-4424-803A-046CFAE679A7}" srcOrd="0" destOrd="0" presId="urn:microsoft.com/office/officeart/2005/8/layout/hierarchy2"/>
    <dgm:cxn modelId="{6F094AE1-E9D4-49FE-8FA0-40458B8857CC}" type="presOf" srcId="{FFF9C285-A3EB-48A0-9703-1F65C5F9218C}" destId="{0B5B114F-7CBD-4286-87CB-86DB46108583}" srcOrd="0" destOrd="0" presId="urn:microsoft.com/office/officeart/2005/8/layout/hierarchy2"/>
    <dgm:cxn modelId="{5679993C-4031-4B30-9BE4-926E66B39292}" type="presOf" srcId="{70BB75E6-4583-4DAF-885D-2DB453AE247C}" destId="{1682DB14-1252-4F59-A2D0-EB78D75874E4}" srcOrd="0" destOrd="0" presId="urn:microsoft.com/office/officeart/2005/8/layout/hierarchy2"/>
    <dgm:cxn modelId="{242EBED0-83CC-4728-A62F-15DED523697F}" srcId="{40E726CC-93D8-4FA5-A221-491613AC2867}" destId="{8F2CF638-9895-4F2B-862C-3109D65F91F9}" srcOrd="0" destOrd="0" parTransId="{A14654DB-6E3B-4E19-8370-D6F36B397EDC}" sibTransId="{8681510E-63DA-4E0D-9620-0CBCC99DEF3E}"/>
    <dgm:cxn modelId="{DCEB95CE-5EEC-488B-9D38-869623FEA0B4}" type="presOf" srcId="{9BAC1C1C-04E9-4715-9F53-A384181C7A97}" destId="{153CFD9B-DFE9-428C-87DA-45E5F2D2020D}" srcOrd="0" destOrd="0" presId="urn:microsoft.com/office/officeart/2005/8/layout/hierarchy2"/>
    <dgm:cxn modelId="{F90428A7-ECE8-4F6D-B1C8-63F222032402}" type="presOf" srcId="{C98D4214-7A0A-4F54-92AB-1CA6CEFFFA54}" destId="{29AE602F-125E-4F6C-8511-908A65E90340}" srcOrd="1" destOrd="0" presId="urn:microsoft.com/office/officeart/2005/8/layout/hierarchy2"/>
    <dgm:cxn modelId="{DDC780E8-FD54-4901-8D97-FEE77C866EF8}" srcId="{24562E28-7109-49D1-9A5E-6CF87870ABC2}" destId="{8921BDA5-DB05-4DB4-AE0B-59E354579870}" srcOrd="2" destOrd="0" parTransId="{6E9B1D60-F931-4095-A976-0CB692930AE9}" sibTransId="{4A1C3142-B3BA-4C0B-AB8D-02717F5D7393}"/>
    <dgm:cxn modelId="{B6CDEBC5-EEA5-42E5-8B8A-9A3612648E8B}" type="presOf" srcId="{6CF2DE2C-CD7A-4995-962B-04DB0CC3CA5A}" destId="{343F6F51-3188-4E68-9BFC-077B4C57FB51}" srcOrd="1" destOrd="0" presId="urn:microsoft.com/office/officeart/2005/8/layout/hierarchy2"/>
    <dgm:cxn modelId="{1270F0D0-0E84-4BCA-83A6-6B318128269F}" type="presOf" srcId="{1FD910CA-8F6F-49B7-9FA4-2508D7F71FAA}" destId="{201162AE-C040-4838-964C-D7DE4CECADFF}" srcOrd="0" destOrd="0" presId="urn:microsoft.com/office/officeart/2005/8/layout/hierarchy2"/>
    <dgm:cxn modelId="{9700F92C-86B9-497F-961A-0AFCCD61E1E4}" type="presOf" srcId="{1D25294E-CE11-41C2-946F-1E5A4982F831}" destId="{84E8BB67-195A-4765-9DBF-2C41B45919F1}" srcOrd="0" destOrd="0" presId="urn:microsoft.com/office/officeart/2005/8/layout/hierarchy2"/>
    <dgm:cxn modelId="{8C6EB94E-D60A-495A-B3F4-3EC131CA32D3}" type="presOf" srcId="{0C75C71B-BB49-4CC5-BCF5-C057B9913309}" destId="{CF66A505-205F-48C9-B54F-CBA25FE4D4E3}" srcOrd="0" destOrd="0" presId="urn:microsoft.com/office/officeart/2005/8/layout/hierarchy2"/>
    <dgm:cxn modelId="{67B14068-020B-4615-80B4-37312AF87B35}" type="presOf" srcId="{721831DC-379D-4EA7-9DFE-395C481B967F}" destId="{7AE9AE6E-B804-49E0-9D7D-C292F6CFFE82}" srcOrd="0" destOrd="0" presId="urn:microsoft.com/office/officeart/2005/8/layout/hierarchy2"/>
    <dgm:cxn modelId="{CFE9FB17-ED7B-4515-8985-CFDC25AD0155}" type="presOf" srcId="{A903EB1D-8A81-439C-94DC-13F04F7CE293}" destId="{D16A782A-AC2F-434B-9EF4-64F36B6D1BDB}" srcOrd="1" destOrd="0" presId="urn:microsoft.com/office/officeart/2005/8/layout/hierarchy2"/>
    <dgm:cxn modelId="{70DCE5C1-9354-4519-92D1-74DE865A9694}" srcId="{C0B524A4-5921-4730-A4CB-C60503FD5542}" destId="{FFF9C285-A3EB-48A0-9703-1F65C5F9218C}" srcOrd="0" destOrd="0" parTransId="{A903EB1D-8A81-439C-94DC-13F04F7CE293}" sibTransId="{8BE582CB-C3F7-46F6-AD7D-CA6ACEA9C03F}"/>
    <dgm:cxn modelId="{AC76670C-753B-4CFA-96B5-5BE9C8156378}" type="presOf" srcId="{BA042BC9-34C7-465A-A48F-B08F2A381D12}" destId="{2079179E-C58E-446A-8FDF-127CC108DB66}" srcOrd="0" destOrd="0" presId="urn:microsoft.com/office/officeart/2005/8/layout/hierarchy2"/>
    <dgm:cxn modelId="{2F0D35BF-925A-461C-A8DA-6AFBB093F092}" type="presOf" srcId="{AEF36D05-BB14-492C-A2B0-10673751424A}" destId="{50378206-007D-4A68-BC35-320715B10708}" srcOrd="0" destOrd="0" presId="urn:microsoft.com/office/officeart/2005/8/layout/hierarchy2"/>
    <dgm:cxn modelId="{E1741C76-34AF-4873-BE92-1FE7182DCC13}" type="presOf" srcId="{8F2CF638-9895-4F2B-862C-3109D65F91F9}" destId="{BA3A076B-EA86-440F-8E98-9231013ACE2C}" srcOrd="0" destOrd="0" presId="urn:microsoft.com/office/officeart/2005/8/layout/hierarchy2"/>
    <dgm:cxn modelId="{840B8D4A-7218-4F6D-BB88-A1E0763533A5}" type="presOf" srcId="{E0549465-C320-4B6D-B667-173397C95BDD}" destId="{077E2167-3B5C-41A6-B757-13F92A2B2832}" srcOrd="0" destOrd="0" presId="urn:microsoft.com/office/officeart/2005/8/layout/hierarchy2"/>
    <dgm:cxn modelId="{35FB93E6-AAC3-4ED4-88EC-CB1268EDCFB6}" type="presOf" srcId="{94892800-C7A8-4D78-9361-ABE6803EF36A}" destId="{6E60E976-B561-4FD0-8A60-02EA73A6B3CB}" srcOrd="0" destOrd="0" presId="urn:microsoft.com/office/officeart/2005/8/layout/hierarchy2"/>
    <dgm:cxn modelId="{FB6BD761-94B7-4AAF-A076-55639FF3E9F5}" srcId="{9293F193-C743-49AC-95CC-B0DAFEDEB646}" destId="{79CAC7AA-D4FB-493B-83D3-1B439F19DF4D}" srcOrd="2" destOrd="0" parTransId="{0B642CC9-90BF-4E62-B188-94EB3757A608}" sibTransId="{16FC76D8-A194-4018-A7CF-D4B063416BB0}"/>
    <dgm:cxn modelId="{2DFF1526-CBC0-4AC1-BA22-FBD8BBB28F8E}" type="presOf" srcId="{DF766553-52E6-402D-9A6D-C62E86B6BD27}" destId="{47954EC3-E606-48A4-AAAC-5BEF7DB137F4}" srcOrd="0" destOrd="0" presId="urn:microsoft.com/office/officeart/2005/8/layout/hierarchy2"/>
    <dgm:cxn modelId="{407795A3-FDC1-44C0-92AC-B0F4DF541203}" type="presOf" srcId="{DF766553-52E6-402D-9A6D-C62E86B6BD27}" destId="{C9313681-E8F1-4345-A7A1-0F4B907F4B91}" srcOrd="1" destOrd="0" presId="urn:microsoft.com/office/officeart/2005/8/layout/hierarchy2"/>
    <dgm:cxn modelId="{9F56943A-A07C-4378-A805-B4CEF1AA76D0}" srcId="{C0B524A4-5921-4730-A4CB-C60503FD5542}" destId="{798889A3-7C40-486F-87F0-06F49E6DE7AA}" srcOrd="1" destOrd="0" parTransId="{7297F37A-A02D-4C93-952E-62611C2BF86E}" sibTransId="{F63AB7C5-B8F0-41CE-A620-CE26BF415322}"/>
    <dgm:cxn modelId="{395E8B10-DE76-4400-A9A5-2D8E40E0218F}" type="presOf" srcId="{694403E3-504E-4CA3-B647-8965CB72808F}" destId="{4CCC6530-F78A-4A0D-B867-E23CA408013F}" srcOrd="1" destOrd="0" presId="urn:microsoft.com/office/officeart/2005/8/layout/hierarchy2"/>
    <dgm:cxn modelId="{1F4B31AD-E3CB-4D83-8047-2D3E4B8684DD}" type="presOf" srcId="{0C42916C-171E-4B66-A23F-87922D6526F3}" destId="{9C519356-26DB-487B-9EF5-47C3219CE74F}" srcOrd="1" destOrd="0" presId="urn:microsoft.com/office/officeart/2005/8/layout/hierarchy2"/>
    <dgm:cxn modelId="{D864390E-7FE9-4EB3-8483-C71B6252F8D1}" type="presOf" srcId="{94875CB9-24D9-4A53-B3E5-4B90F6DC87E7}" destId="{5FDE2C0F-D96D-4796-811F-37A5F9387812}" srcOrd="0" destOrd="0" presId="urn:microsoft.com/office/officeart/2005/8/layout/hierarchy2"/>
    <dgm:cxn modelId="{B6C91313-566C-4413-95B6-FECFF0567070}" type="presOf" srcId="{103BC71D-3E40-4BC5-ABD6-F4588F7DEE55}" destId="{CFD2630D-70C8-4035-ADB8-4C08F9251117}" srcOrd="0" destOrd="0" presId="urn:microsoft.com/office/officeart/2005/8/layout/hierarchy2"/>
    <dgm:cxn modelId="{B71BFB56-FA15-421F-878D-3C30A31E2713}" type="presOf" srcId="{59F20CF8-23AA-4FEE-A2C9-3D65BCE4792A}" destId="{2DDA79C6-2CED-4589-B66B-DC50151AB2AE}" srcOrd="1" destOrd="0" presId="urn:microsoft.com/office/officeart/2005/8/layout/hierarchy2"/>
    <dgm:cxn modelId="{AD9BBCDA-9303-413B-8F63-C7BA02006E4F}" type="presOf" srcId="{C98D4214-7A0A-4F54-92AB-1CA6CEFFFA54}" destId="{E3EC0652-D1D3-4EE4-AA2F-3B196FB739FB}" srcOrd="0" destOrd="0" presId="urn:microsoft.com/office/officeart/2005/8/layout/hierarchy2"/>
    <dgm:cxn modelId="{13F41448-5896-4BC9-9255-80A8DDD03220}" type="presOf" srcId="{71EB6E3E-3E10-41D4-BA3A-B119E3CA88A3}" destId="{75964624-A3DE-4291-96D3-7DB69964081C}" srcOrd="0" destOrd="0" presId="urn:microsoft.com/office/officeart/2005/8/layout/hierarchy2"/>
    <dgm:cxn modelId="{31B94631-2576-4915-A9A6-45C043702686}" srcId="{ED32A374-E5AC-4ED4-A8B8-7E23599DFB90}" destId="{24562E28-7109-49D1-9A5E-6CF87870ABC2}" srcOrd="2" destOrd="0" parTransId="{F506C133-B134-4079-B1A5-B2EDED71FF7D}" sibTransId="{770744B5-4C6E-40D0-85B9-8B9411915E59}"/>
    <dgm:cxn modelId="{679C8A74-26CC-40BA-B33B-C0CAA1EE2C42}" type="presOf" srcId="{F5FC8C3C-A1F9-4346-938F-AE47D5ED8ED5}" destId="{FA79D323-732C-45C5-BC70-A436EEE96012}" srcOrd="1" destOrd="0" presId="urn:microsoft.com/office/officeart/2005/8/layout/hierarchy2"/>
    <dgm:cxn modelId="{DA3ADCE3-A910-49B3-B4DA-05DB68D8F93F}" srcId="{79CAC7AA-D4FB-493B-83D3-1B439F19DF4D}" destId="{4A23F12E-A154-4277-9DD0-DBF6B35C5565}" srcOrd="1" destOrd="0" parTransId="{BAE675C2-DEF6-4500-AD42-556D7BEEF300}" sibTransId="{49D3D26A-085D-41F1-90D4-BEFACD9BD771}"/>
    <dgm:cxn modelId="{90FAF0E9-1335-4C52-AFF8-15DA0AE1EDBF}" type="presOf" srcId="{7297F37A-A02D-4C93-952E-62611C2BF86E}" destId="{5CB53396-433C-4199-9D88-19367154C8F0}" srcOrd="1" destOrd="0" presId="urn:microsoft.com/office/officeart/2005/8/layout/hierarchy2"/>
    <dgm:cxn modelId="{4403DE6E-37CE-46CF-8E19-F4BD6DE26A7F}" type="presOf" srcId="{0B642CC9-90BF-4E62-B188-94EB3757A608}" destId="{D72B990A-47D6-4910-A6CA-A550E999A735}" srcOrd="1" destOrd="0" presId="urn:microsoft.com/office/officeart/2005/8/layout/hierarchy2"/>
    <dgm:cxn modelId="{4D077525-E0A6-4726-8B89-31E0E5B42B31}" srcId="{1D25294E-CE11-41C2-946F-1E5A4982F831}" destId="{F7A5697F-D158-4D78-966E-275510D25289}" srcOrd="0" destOrd="0" parTransId="{6CF2DE2C-CD7A-4995-962B-04DB0CC3CA5A}" sibTransId="{98B60899-5301-4585-AD33-E4BDCCFEFA43}"/>
    <dgm:cxn modelId="{D3ECA5B8-D150-4263-B0AA-8775199836E8}" type="presOf" srcId="{0C42916C-171E-4B66-A23F-87922D6526F3}" destId="{486A8842-9797-4CE9-9247-E71AC772E01F}" srcOrd="0" destOrd="0" presId="urn:microsoft.com/office/officeart/2005/8/layout/hierarchy2"/>
    <dgm:cxn modelId="{2C740C05-8E83-40F2-8CD9-5D996C791E27}" type="presOf" srcId="{0C75C71B-BB49-4CC5-BCF5-C057B9913309}" destId="{7D03B64D-7097-4806-9A49-8CE373CB5AE7}" srcOrd="1" destOrd="0" presId="urn:microsoft.com/office/officeart/2005/8/layout/hierarchy2"/>
    <dgm:cxn modelId="{F036FA85-3743-46C2-AA43-36A62B571AAF}" type="presOf" srcId="{EDBBB3C6-8748-4DAD-9B9B-84A58B435E7E}" destId="{E05774FD-86C3-4972-BE65-8185A5F15456}" srcOrd="0" destOrd="0" presId="urn:microsoft.com/office/officeart/2005/8/layout/hierarchy2"/>
    <dgm:cxn modelId="{D8C8A2FC-21D6-4362-8E32-E68D423029E2}" srcId="{0FBB3A7E-819A-4FD1-A42F-569A7C4F6F61}" destId="{56D57345-6581-4EDC-A4C4-88823444AEFF}" srcOrd="2" destOrd="0" parTransId="{694403E3-504E-4CA3-B647-8965CB72808F}" sibTransId="{F577AA67-9FA8-401F-A2DF-25A8A13590FC}"/>
    <dgm:cxn modelId="{4DC2E494-C15F-4CF5-822A-1155E589D445}" type="presOf" srcId="{DF292DB8-7F8E-463E-A5F0-3121124229CB}" destId="{B46581ED-0545-4490-B435-B114A7539BD4}" srcOrd="0" destOrd="0" presId="urn:microsoft.com/office/officeart/2005/8/layout/hierarchy2"/>
    <dgm:cxn modelId="{D9FFF08F-E1A3-41FD-AB4B-DF879C8C61A7}" type="presOf" srcId="{A48E62D5-8BBC-4196-AB43-0E6A9B9A7E9F}" destId="{622FD4E0-E34B-4925-90D2-9AC6691A9ACF}" srcOrd="0" destOrd="0" presId="urn:microsoft.com/office/officeart/2005/8/layout/hierarchy2"/>
    <dgm:cxn modelId="{AFC20D48-BFBC-4F75-B625-73D13B0E57B6}" type="presOf" srcId="{0A3F21A4-0448-4898-BDD1-D0DBC34AB484}" destId="{5BA2B311-700F-4A91-9A7F-EA3618303542}" srcOrd="0" destOrd="0" presId="urn:microsoft.com/office/officeart/2005/8/layout/hierarchy2"/>
    <dgm:cxn modelId="{DA91E2AB-E8D7-4494-82B3-6EDEEA3A06D9}" type="presOf" srcId="{CB103299-B61E-494A-A77C-EFD92012EFA7}" destId="{5A00C8A0-464B-4559-9ED4-6257F07ED4E9}" srcOrd="0" destOrd="0" presId="urn:microsoft.com/office/officeart/2005/8/layout/hierarchy2"/>
    <dgm:cxn modelId="{6851BDBA-C456-49BE-9C9E-08C27FE41C38}" srcId="{1D25294E-CE11-41C2-946F-1E5A4982F831}" destId="{073ABC04-25AD-4F2E-AB3D-18C23D9A1DF9}" srcOrd="1" destOrd="0" parTransId="{2A32CE4E-656B-4E02-86B4-4019951E6C90}" sibTransId="{78495523-E272-4326-91D6-6EFB31203A7B}"/>
    <dgm:cxn modelId="{2B992B8F-4343-4181-B69E-9D841726F5E6}" type="presOf" srcId="{9B6D44D1-1D29-47DA-844E-C57114FA1E9D}" destId="{92CD6B0F-BD21-4277-8BAA-B25DE273826E}" srcOrd="0" destOrd="0" presId="urn:microsoft.com/office/officeart/2005/8/layout/hierarchy2"/>
    <dgm:cxn modelId="{1F3DB74C-6FE8-4BD9-B51D-036FD7FD3355}" type="presOf" srcId="{2A32CE4E-656B-4E02-86B4-4019951E6C90}" destId="{C1372D0D-913C-4B45-9138-73E28DF41314}" srcOrd="0" destOrd="0" presId="urn:microsoft.com/office/officeart/2005/8/layout/hierarchy2"/>
    <dgm:cxn modelId="{08B1A798-C868-4822-A742-22ED8C20AD27}" type="presOf" srcId="{2A32CE4E-656B-4E02-86B4-4019951E6C90}" destId="{8009C280-3230-4596-AB5A-25BFFDD32A21}" srcOrd="1" destOrd="0" presId="urn:microsoft.com/office/officeart/2005/8/layout/hierarchy2"/>
    <dgm:cxn modelId="{CEC88F1A-4C04-4B94-B9D7-B0FF831D1BAF}" type="presOf" srcId="{A903EB1D-8A81-439C-94DC-13F04F7CE293}" destId="{829E8A9E-F18A-4817-9FB6-58005FCC93A1}" srcOrd="0" destOrd="0" presId="urn:microsoft.com/office/officeart/2005/8/layout/hierarchy2"/>
    <dgm:cxn modelId="{A1E5C35B-1638-4CC8-988D-383405734421}" srcId="{EDBBB3C6-8748-4DAD-9B9B-84A58B435E7E}" destId="{DF292DB8-7F8E-463E-A5F0-3121124229CB}" srcOrd="1" destOrd="0" parTransId="{0C42916C-171E-4B66-A23F-87922D6526F3}" sibTransId="{84A08C43-FD39-4489-891A-E7F64D8B751A}"/>
    <dgm:cxn modelId="{F9DDE5D9-B330-4E61-897B-79FBD686CF48}" type="presOf" srcId="{F506C133-B134-4079-B1A5-B2EDED71FF7D}" destId="{ACFD81EA-8685-4E9A-83D3-DB0AC86CF177}" srcOrd="0" destOrd="0" presId="urn:microsoft.com/office/officeart/2005/8/layout/hierarchy2"/>
    <dgm:cxn modelId="{A1A9F27B-A860-43C2-B6ED-AE8580D01C34}" type="presOf" srcId="{71EB6E3E-3E10-41D4-BA3A-B119E3CA88A3}" destId="{B1EAC6D7-BB44-4A36-A74A-10AFC38E28BD}" srcOrd="1" destOrd="0" presId="urn:microsoft.com/office/officeart/2005/8/layout/hierarchy2"/>
    <dgm:cxn modelId="{18FB42CD-8E68-4B40-9277-F04DBAD1B238}" type="presOf" srcId="{A4F93B8F-E325-4400-B4AF-9180AF501D36}" destId="{1ACFFA36-A04F-42BE-8BA2-44529F0F83D4}" srcOrd="0" destOrd="0" presId="urn:microsoft.com/office/officeart/2005/8/layout/hierarchy2"/>
    <dgm:cxn modelId="{F56FB548-B93F-4D5B-BC85-86A3E62E38F7}" srcId="{9293F193-C743-49AC-95CC-B0DAFEDEB646}" destId="{BA042BC9-34C7-465A-A48F-B08F2A381D12}" srcOrd="3" destOrd="0" parTransId="{AAE7B1F5-2EBC-4402-8BBA-F8D9B697977C}" sibTransId="{E8BD6122-FDED-4EA4-8596-B80849962983}"/>
    <dgm:cxn modelId="{4F582317-9068-4B30-8E95-8337069A1B77}" srcId="{24562E28-7109-49D1-9A5E-6CF87870ABC2}" destId="{AFBF5FB1-72F6-443C-A38F-8B21CF72B4BA}" srcOrd="0" destOrd="0" parTransId="{DF766553-52E6-402D-9A6D-C62E86B6BD27}" sibTransId="{1F085843-AB64-498F-9E87-8B7B220FE109}"/>
    <dgm:cxn modelId="{7D30D2D0-6446-44CD-AE22-A18F3889120D}" srcId="{8F2CF638-9895-4F2B-862C-3109D65F91F9}" destId="{495A1356-D414-475C-B909-326238765786}" srcOrd="2" destOrd="0" parTransId="{1FD910CA-8F6F-49B7-9FA4-2508D7F71FAA}" sibTransId="{E764436E-861D-44DA-8F70-909AC5E1A15F}"/>
    <dgm:cxn modelId="{97A25C78-E3D9-4C34-B906-BCA934529C48}" type="presOf" srcId="{79CAC7AA-D4FB-493B-83D3-1B439F19DF4D}" destId="{6F86271E-7BF0-4600-9356-94E13CCDC60C}" srcOrd="0" destOrd="0" presId="urn:microsoft.com/office/officeart/2005/8/layout/hierarchy2"/>
    <dgm:cxn modelId="{BF314C97-2BF6-482D-9CBA-7D0A902A5E0B}" srcId="{79CAC7AA-D4FB-493B-83D3-1B439F19DF4D}" destId="{BB8B2328-AFCD-45E5-BFE9-EC9243B894F3}" srcOrd="0" destOrd="0" parTransId="{71EB6E3E-3E10-41D4-BA3A-B119E3CA88A3}" sibTransId="{6EF41579-A580-40F2-B0B6-214935F8A5D6}"/>
    <dgm:cxn modelId="{C5D5EB8C-2671-4B8B-B75F-32BCACFF28EB}" srcId="{495A1356-D414-475C-B909-326238765786}" destId="{A4F93B8F-E325-4400-B4AF-9180AF501D36}" srcOrd="1" destOrd="0" parTransId="{0A3F21A4-0448-4898-BDD1-D0DBC34AB484}" sibTransId="{8E8BAC77-0017-408B-AE81-7B589396AFDC}"/>
    <dgm:cxn modelId="{9DF7D213-C9C5-4E82-BE47-4829F9E48AB2}" srcId="{8F2CF638-9895-4F2B-862C-3109D65F91F9}" destId="{9293F193-C743-49AC-95CC-B0DAFEDEB646}" srcOrd="1" destOrd="0" parTransId="{6A929170-3645-4B6E-B991-25802E3A490C}" sibTransId="{72867F55-68F6-4DBD-BFA2-831DAB831571}"/>
    <dgm:cxn modelId="{64FE6A31-8D56-493C-B2F0-06128DA1804B}" type="presOf" srcId="{789ADF92-BA35-4CB0-96B2-93F88E8655FC}" destId="{56ED3249-4E53-44B0-AFBB-5800FA9CCF3D}" srcOrd="0" destOrd="0" presId="urn:microsoft.com/office/officeart/2005/8/layout/hierarchy2"/>
    <dgm:cxn modelId="{2DC70D7A-6337-4E23-8BD4-3CF7CC6F1250}" type="presOf" srcId="{073ABC04-25AD-4F2E-AB3D-18C23D9A1DF9}" destId="{7308C55D-EA09-41B0-94D3-4D6BBFFA3196}" srcOrd="0" destOrd="0" presId="urn:microsoft.com/office/officeart/2005/8/layout/hierarchy2"/>
    <dgm:cxn modelId="{0C31B89D-6973-49BF-A284-128394138B0B}" srcId="{EDBBB3C6-8748-4DAD-9B9B-84A58B435E7E}" destId="{9D658152-45F7-41A5-87FC-A55722924E30}" srcOrd="0" destOrd="0" parTransId="{59F20CF8-23AA-4FEE-A2C9-3D65BCE4792A}" sibTransId="{9F286EE6-9B59-4545-AD96-280CEBBA8519}"/>
    <dgm:cxn modelId="{C7FC4B5C-2AFA-4736-8001-37CFEF6B6F7D}" srcId="{79CAC7AA-D4FB-493B-83D3-1B439F19DF4D}" destId="{789ADF92-BA35-4CB0-96B2-93F88E8655FC}" srcOrd="2" destOrd="0" parTransId="{AEF36D05-BB14-492C-A2B0-10673751424A}" sibTransId="{E19AFEF8-47F6-4C7A-8BC0-EEBF86AE1C19}"/>
    <dgm:cxn modelId="{CEDC1EAE-EFAC-4C0F-BC01-196A28499634}" type="presOf" srcId="{40E726CC-93D8-4FA5-A221-491613AC2867}" destId="{B35B1BC0-6EC0-40CE-9554-F1797679FFA1}" srcOrd="0" destOrd="0" presId="urn:microsoft.com/office/officeart/2005/8/layout/hierarchy2"/>
    <dgm:cxn modelId="{3FB7835A-3375-4610-82E3-C6AD3BBDEE19}" type="presOf" srcId="{2FADACCF-9029-4BA3-A414-4070440DE4C8}" destId="{18D5492B-582E-40FD-A40B-89858C543C68}" srcOrd="0" destOrd="0" presId="urn:microsoft.com/office/officeart/2005/8/layout/hierarchy2"/>
    <dgm:cxn modelId="{67B7DD34-DE26-48FD-A32C-58E586A6F42F}" srcId="{8F2CF638-9895-4F2B-862C-3109D65F91F9}" destId="{94892800-C7A8-4D78-9361-ABE6803EF36A}" srcOrd="0" destOrd="0" parTransId="{103BC71D-3E40-4BC5-ABD6-F4588F7DEE55}" sibTransId="{4985D90F-220B-44EF-8B49-882DD5DB7086}"/>
    <dgm:cxn modelId="{3328DA4C-2972-4532-B91E-7C4923F0782E}" srcId="{ED32A374-E5AC-4ED4-A8B8-7E23599DFB90}" destId="{0FBB3A7E-819A-4FD1-A42F-569A7C4F6F61}" srcOrd="0" destOrd="0" parTransId="{971B26FB-B72A-4C64-99BE-B6F6F2B54232}" sibTransId="{EA5D2FB8-34DB-4180-8C1A-68343577160A}"/>
    <dgm:cxn modelId="{1125A238-F8A5-418B-B1BD-2625E12B0487}" type="presOf" srcId="{6E9B1D60-F931-4095-A976-0CB692930AE9}" destId="{461F33B2-1CBC-408B-8BB7-96524FBBE4A1}" srcOrd="0" destOrd="0" presId="urn:microsoft.com/office/officeart/2005/8/layout/hierarchy2"/>
    <dgm:cxn modelId="{E2059B80-F522-4B69-85E3-84D8261F7055}" type="presOf" srcId="{3752A679-033E-4FF6-9A4F-0FB10C64C31D}" destId="{883F15EF-7263-44E8-AAA4-B6421F8E02BC}" srcOrd="0" destOrd="0" presId="urn:microsoft.com/office/officeart/2005/8/layout/hierarchy2"/>
    <dgm:cxn modelId="{09402E25-CB6B-414C-AFD6-C861381BC6CA}" type="presOf" srcId="{E73F9556-FFF0-4DBB-8A43-40408C63F6A7}" destId="{4A1ECD17-6113-40FD-9E58-AE3D1FF69439}" srcOrd="0" destOrd="0" presId="urn:microsoft.com/office/officeart/2005/8/layout/hierarchy2"/>
    <dgm:cxn modelId="{99E17ACB-A24D-4B8E-B278-2C82E56B4EF0}" type="presOf" srcId="{4A23F12E-A154-4277-9DD0-DBF6B35C5565}" destId="{3C5BF5A3-4275-4335-A871-20AB6C07E9D9}" srcOrd="0" destOrd="0" presId="urn:microsoft.com/office/officeart/2005/8/layout/hierarchy2"/>
    <dgm:cxn modelId="{85004B21-4660-4EE2-97DA-577556CBADDE}" type="presOf" srcId="{70BB75E6-4583-4DAF-885D-2DB453AE247C}" destId="{EA1FAE78-6AA1-4246-A7CA-B1E583831187}" srcOrd="1" destOrd="0" presId="urn:microsoft.com/office/officeart/2005/8/layout/hierarchy2"/>
    <dgm:cxn modelId="{46464F58-8E3A-48A8-9E5B-972CA4494259}" type="presOf" srcId="{94875CB9-24D9-4A53-B3E5-4B90F6DC87E7}" destId="{7BE275FD-04BA-4596-BBE6-09BEFB31650F}" srcOrd="1" destOrd="0" presId="urn:microsoft.com/office/officeart/2005/8/layout/hierarchy2"/>
    <dgm:cxn modelId="{CB3FC344-E3F9-41A2-AA09-0A40A4D7B62F}" type="presOf" srcId="{099AA80B-A4A9-4655-A6B6-4EE1F83AA92F}" destId="{C79D96AA-D928-41E1-9824-7D6A947FC2D6}" srcOrd="0" destOrd="0" presId="urn:microsoft.com/office/officeart/2005/8/layout/hierarchy2"/>
    <dgm:cxn modelId="{2ABA6EBC-491F-43A8-A441-93B41673F85C}" srcId="{BA042BC9-34C7-465A-A48F-B08F2A381D12}" destId="{A48E62D5-8BBC-4196-AB43-0E6A9B9A7E9F}" srcOrd="1" destOrd="0" parTransId="{9BAC1C1C-04E9-4715-9F53-A384181C7A97}" sibTransId="{9505CD75-743B-406F-A3FF-D984648FEE2C}"/>
    <dgm:cxn modelId="{C7427671-624E-4ADC-B506-802398E1C1E5}" type="presOf" srcId="{F506C133-B134-4079-B1A5-B2EDED71FF7D}" destId="{71A01DF9-BC9A-4E5E-8C50-B27926718375}" srcOrd="1" destOrd="0" presId="urn:microsoft.com/office/officeart/2005/8/layout/hierarchy2"/>
    <dgm:cxn modelId="{941170A4-EE4E-49F1-90C6-C7C2EE0D947E}" type="presOf" srcId="{4B99C326-C0EB-41BA-89DC-B71106226A7A}" destId="{B537C491-2014-48A6-8CF6-0F19411A7674}" srcOrd="0" destOrd="0" presId="urn:microsoft.com/office/officeart/2005/8/layout/hierarchy2"/>
    <dgm:cxn modelId="{4C80A290-9E14-4655-B7AF-C3590926E95E}" type="presOf" srcId="{495A1356-D414-475C-B909-326238765786}" destId="{FDBE053B-4198-4C02-9A95-D09E345DAEAB}" srcOrd="0" destOrd="0" presId="urn:microsoft.com/office/officeart/2005/8/layout/hierarchy2"/>
    <dgm:cxn modelId="{E2A7589B-7C13-4746-9173-5287FED7A345}" type="presOf" srcId="{6E9B1D60-F931-4095-A976-0CB692930AE9}" destId="{416D403E-3E79-4A0B-9C9C-CEFF4798469C}" srcOrd="1" destOrd="0" presId="urn:microsoft.com/office/officeart/2005/8/layout/hierarchy2"/>
    <dgm:cxn modelId="{33DA6963-917A-4B44-AA73-03B54F26167B}" srcId="{ED32A374-E5AC-4ED4-A8B8-7E23599DFB90}" destId="{C0B524A4-5921-4730-A4CB-C60503FD5542}" srcOrd="1" destOrd="0" parTransId="{70BB75E6-4583-4DAF-885D-2DB453AE247C}" sibTransId="{F63F41D5-ADCA-40BC-87D5-2D2A2492B29D}"/>
    <dgm:cxn modelId="{C3B20690-285C-4141-9DD4-B4448435290F}" type="presOf" srcId="{59F20CF8-23AA-4FEE-A2C9-3D65BCE4792A}" destId="{977C234D-1DAF-4E1D-BC49-240057199B77}" srcOrd="0" destOrd="0" presId="urn:microsoft.com/office/officeart/2005/8/layout/hierarchy2"/>
    <dgm:cxn modelId="{B8F972CD-7E99-4ECD-95C3-F16787C0BA5D}" srcId="{BA042BC9-34C7-465A-A48F-B08F2A381D12}" destId="{2FADACCF-9029-4BA3-A414-4070440DE4C8}" srcOrd="0" destOrd="0" parTransId="{B708E1E8-B239-4FA8-950D-F1C6CB6DF897}" sibTransId="{4C16B1F0-217F-4F90-A098-A23C03EA3896}"/>
    <dgm:cxn modelId="{5B815119-ACCD-4531-8F0F-0343C727ACA0}" type="presOf" srcId="{F5FC8C3C-A1F9-4346-938F-AE47D5ED8ED5}" destId="{FD7B2C02-BDB5-41A2-A431-E3B26F4F941C}" srcOrd="0" destOrd="0" presId="urn:microsoft.com/office/officeart/2005/8/layout/hierarchy2"/>
    <dgm:cxn modelId="{16733A9E-64DF-4C22-96D5-FFF640BCBAF2}" type="presOf" srcId="{24562E28-7109-49D1-9A5E-6CF87870ABC2}" destId="{AA4AD1BB-6AF3-49C1-9C12-C25B3C75F8F0}" srcOrd="0" destOrd="0" presId="urn:microsoft.com/office/officeart/2005/8/layout/hierarchy2"/>
    <dgm:cxn modelId="{EEEF512D-896A-45A7-A636-C485567E6217}" type="presOf" srcId="{B708E1E8-B239-4FA8-950D-F1C6CB6DF897}" destId="{CCB76C62-B78B-452C-995E-B58D479DA50A}" srcOrd="0" destOrd="0" presId="urn:microsoft.com/office/officeart/2005/8/layout/hierarchy2"/>
    <dgm:cxn modelId="{87AC5E4D-03CE-467D-8211-6AE2CD274ECC}" type="presOf" srcId="{B708E1E8-B239-4FA8-950D-F1C6CB6DF897}" destId="{FC8ADFF5-E1AF-4D2B-98E4-2540432B415D}" srcOrd="1" destOrd="0" presId="urn:microsoft.com/office/officeart/2005/8/layout/hierarchy2"/>
    <dgm:cxn modelId="{941A768C-8A6C-4E7E-9919-B5C9DF69CD20}" type="presOf" srcId="{9BAC1C1C-04E9-4715-9F53-A384181C7A97}" destId="{C5B486EB-DEF9-4FB1-AEAB-7D21A5A9A3B9}" srcOrd="1" destOrd="0" presId="urn:microsoft.com/office/officeart/2005/8/layout/hierarchy2"/>
    <dgm:cxn modelId="{77A758FB-7ABB-4FF7-AEAD-2713A29F3DBE}" type="presOf" srcId="{A5489661-5D75-4D12-B89C-DF686C38EEEB}" destId="{952E5C0A-B0CD-4EC2-89A8-4244E861A491}" srcOrd="0" destOrd="0" presId="urn:microsoft.com/office/officeart/2005/8/layout/hierarchy2"/>
    <dgm:cxn modelId="{F510B499-AC09-4F66-8138-0519FB9E502C}" srcId="{C0B524A4-5921-4730-A4CB-C60503FD5542}" destId="{099AA80B-A4A9-4655-A6B6-4EE1F83AA92F}" srcOrd="2" destOrd="0" parTransId="{CB103299-B61E-494A-A77C-EFD92012EFA7}" sibTransId="{945DD872-94B4-4763-950F-B24A0545C55C}"/>
    <dgm:cxn modelId="{81C3F869-A135-40E4-83AE-51EE3047B041}" type="presOf" srcId="{BAE675C2-DEF6-4500-AD42-556D7BEEF300}" destId="{FCC1D80F-CB23-4764-9077-25DE87122860}" srcOrd="0" destOrd="0" presId="urn:microsoft.com/office/officeart/2005/8/layout/hierarchy2"/>
    <dgm:cxn modelId="{8F8C70B1-0A22-4321-A773-CF37A6033AA1}" type="presOf" srcId="{3752A679-033E-4FF6-9A4F-0FB10C64C31D}" destId="{2042E09E-A2A7-49A0-A790-4E19FFB166F4}" srcOrd="1" destOrd="0" presId="urn:microsoft.com/office/officeart/2005/8/layout/hierarchy2"/>
    <dgm:cxn modelId="{0DBD01AA-82BA-47BE-B93B-27FE09ECD316}" type="presOf" srcId="{0B642CC9-90BF-4E62-B188-94EB3757A608}" destId="{B9EB9527-1DBF-4AAB-A3A8-AC01BB92081C}" srcOrd="0" destOrd="0" presId="urn:microsoft.com/office/officeart/2005/8/layout/hierarchy2"/>
    <dgm:cxn modelId="{3575B2C4-EEE7-40E6-AA56-B129B8AC3FA3}" type="presOf" srcId="{0A3F21A4-0448-4898-BDD1-D0DBC34AB484}" destId="{B9AE5302-265B-42ED-8174-C554B4108B34}" srcOrd="1" destOrd="0" presId="urn:microsoft.com/office/officeart/2005/8/layout/hierarchy2"/>
    <dgm:cxn modelId="{5D23E41F-2111-4E16-98FE-F9AD82F2EDBB}" type="presOf" srcId="{49CF4969-F0EA-419E-BF33-A4EAF956FDAC}" destId="{478E98F1-C485-44E7-BA5F-B86D5B00ED02}" srcOrd="0" destOrd="0" presId="urn:microsoft.com/office/officeart/2005/8/layout/hierarchy2"/>
    <dgm:cxn modelId="{CCFA7137-6796-458D-BA0C-F716E11C25E9}" type="presOf" srcId="{AAE7B1F5-2EBC-4402-8BBA-F8D9B697977C}" destId="{F4508004-0336-4D4C-964F-2C7C692FC7B3}" srcOrd="0" destOrd="0" presId="urn:microsoft.com/office/officeart/2005/8/layout/hierarchy2"/>
    <dgm:cxn modelId="{65F7B8BF-E069-4782-8F6B-BDFB758BB524}" type="presOf" srcId="{AEF36D05-BB14-492C-A2B0-10673751424A}" destId="{99545D70-7459-4672-A4CE-0FD53F0E501D}" srcOrd="1" destOrd="0" presId="urn:microsoft.com/office/officeart/2005/8/layout/hierarchy2"/>
    <dgm:cxn modelId="{21BA38A7-568A-4681-AB78-2F52B2E121E4}" srcId="{EDBBB3C6-8748-4DAD-9B9B-84A58B435E7E}" destId="{E0549465-C320-4B6D-B667-173397C95BDD}" srcOrd="2" destOrd="0" parTransId="{0C75C71B-BB49-4CC5-BCF5-C057B9913309}" sibTransId="{BF2E60B8-74FD-4A3E-A748-6DD93FB4E73A}"/>
    <dgm:cxn modelId="{29510C31-6D1A-41C3-84F7-B33DF9E29BE0}" type="presOf" srcId="{6CF2DE2C-CD7A-4995-962B-04DB0CC3CA5A}" destId="{91F51694-202D-4EEC-A4A1-3A35699548DA}" srcOrd="0" destOrd="0" presId="urn:microsoft.com/office/officeart/2005/8/layout/hierarchy2"/>
    <dgm:cxn modelId="{81A22A58-B018-430C-822F-AD06A0E61BED}" type="presOf" srcId="{AFBF5FB1-72F6-443C-A38F-8B21CF72B4BA}" destId="{53CAA2D2-FFAA-495A-B4F4-AD368C1B2492}" srcOrd="0" destOrd="0" presId="urn:microsoft.com/office/officeart/2005/8/layout/hierarchy2"/>
    <dgm:cxn modelId="{96FB0EE7-8E2F-42DB-AC2C-1FC5C6CC0DEB}" type="presParOf" srcId="{B35B1BC0-6EC0-40CE-9554-F1797679FFA1}" destId="{A560DEFA-20D3-4F0B-ACDC-B1A0D22A672F}" srcOrd="0" destOrd="0" presId="urn:microsoft.com/office/officeart/2005/8/layout/hierarchy2"/>
    <dgm:cxn modelId="{24EF5AC5-6E48-4EDA-ABE2-3A15FFEB0367}" type="presParOf" srcId="{A560DEFA-20D3-4F0B-ACDC-B1A0D22A672F}" destId="{BA3A076B-EA86-440F-8E98-9231013ACE2C}" srcOrd="0" destOrd="0" presId="urn:microsoft.com/office/officeart/2005/8/layout/hierarchy2"/>
    <dgm:cxn modelId="{D8932CA1-5EBB-4509-86CE-AADCF21E8FE8}" type="presParOf" srcId="{A560DEFA-20D3-4F0B-ACDC-B1A0D22A672F}" destId="{523DA19A-1CF4-4672-B975-E2F744CA8EDF}" srcOrd="1" destOrd="0" presId="urn:microsoft.com/office/officeart/2005/8/layout/hierarchy2"/>
    <dgm:cxn modelId="{CEF8D778-E08E-4F64-9C60-6A4559DB9E6D}" type="presParOf" srcId="{523DA19A-1CF4-4672-B975-E2F744CA8EDF}" destId="{CFD2630D-70C8-4035-ADB8-4C08F9251117}" srcOrd="0" destOrd="0" presId="urn:microsoft.com/office/officeart/2005/8/layout/hierarchy2"/>
    <dgm:cxn modelId="{206F2A08-F66A-47EA-931D-50A36B1C290B}" type="presParOf" srcId="{CFD2630D-70C8-4035-ADB8-4C08F9251117}" destId="{1747FEAF-A34C-48E2-A36D-B0D372DE94CA}" srcOrd="0" destOrd="0" presId="urn:microsoft.com/office/officeart/2005/8/layout/hierarchy2"/>
    <dgm:cxn modelId="{DA3BE324-9BC4-43B1-8F2B-5ED3F8D58CB1}" type="presParOf" srcId="{523DA19A-1CF4-4672-B975-E2F744CA8EDF}" destId="{5CF8C2E0-A53C-4E28-9E71-E7DD34F7F4AC}" srcOrd="1" destOrd="0" presId="urn:microsoft.com/office/officeart/2005/8/layout/hierarchy2"/>
    <dgm:cxn modelId="{FB89BC87-B09A-49D1-9E67-8D7308B4FB6E}" type="presParOf" srcId="{5CF8C2E0-A53C-4E28-9E71-E7DD34F7F4AC}" destId="{6E60E976-B561-4FD0-8A60-02EA73A6B3CB}" srcOrd="0" destOrd="0" presId="urn:microsoft.com/office/officeart/2005/8/layout/hierarchy2"/>
    <dgm:cxn modelId="{8A4D977F-ED1C-4F9B-A90B-7DD88F8C00DA}" type="presParOf" srcId="{5CF8C2E0-A53C-4E28-9E71-E7DD34F7F4AC}" destId="{33887496-2444-428A-8863-CF3AE12EDC50}" srcOrd="1" destOrd="0" presId="urn:microsoft.com/office/officeart/2005/8/layout/hierarchy2"/>
    <dgm:cxn modelId="{7871B2A2-2967-4573-B431-48247B20595B}" type="presParOf" srcId="{33887496-2444-428A-8863-CF3AE12EDC50}" destId="{B537C491-2014-48A6-8CF6-0F19411A7674}" srcOrd="0" destOrd="0" presId="urn:microsoft.com/office/officeart/2005/8/layout/hierarchy2"/>
    <dgm:cxn modelId="{C56CC66B-2F8F-4CBF-AF8A-35B1143B946E}" type="presParOf" srcId="{B537C491-2014-48A6-8CF6-0F19411A7674}" destId="{305037B8-4210-4427-9750-75E5941240AE}" srcOrd="0" destOrd="0" presId="urn:microsoft.com/office/officeart/2005/8/layout/hierarchy2"/>
    <dgm:cxn modelId="{A2EB0390-3FCE-4D0B-A507-386D259C9BA0}" type="presParOf" srcId="{33887496-2444-428A-8863-CF3AE12EDC50}" destId="{A4A1DC93-366D-4E5C-BD3C-28C24BD7DFC2}" srcOrd="1" destOrd="0" presId="urn:microsoft.com/office/officeart/2005/8/layout/hierarchy2"/>
    <dgm:cxn modelId="{9C155256-FB22-4855-AEF4-193AE17B718C}" type="presParOf" srcId="{A4A1DC93-366D-4E5C-BD3C-28C24BD7DFC2}" destId="{2E09ECF8-90CD-4424-803A-046CFAE679A7}" srcOrd="0" destOrd="0" presId="urn:microsoft.com/office/officeart/2005/8/layout/hierarchy2"/>
    <dgm:cxn modelId="{D416950A-4B87-47D9-9CBE-22699721DE4A}" type="presParOf" srcId="{A4A1DC93-366D-4E5C-BD3C-28C24BD7DFC2}" destId="{EED05805-9FCF-441A-A5BE-25BEBBD96EF3}" srcOrd="1" destOrd="0" presId="urn:microsoft.com/office/officeart/2005/8/layout/hierarchy2"/>
    <dgm:cxn modelId="{F32C3521-F767-4563-9AC5-90CAA6E826E7}" type="presParOf" srcId="{EED05805-9FCF-441A-A5BE-25BEBBD96EF3}" destId="{CD7FD1FB-E890-463F-82C3-5DA0FA2B7F2C}" srcOrd="0" destOrd="0" presId="urn:microsoft.com/office/officeart/2005/8/layout/hierarchy2"/>
    <dgm:cxn modelId="{ADBE0FD1-B863-4725-A34C-16BD18535BF1}" type="presParOf" srcId="{CD7FD1FB-E890-463F-82C3-5DA0FA2B7F2C}" destId="{03D77A73-2EF8-4111-8D15-61E3A767045A}" srcOrd="0" destOrd="0" presId="urn:microsoft.com/office/officeart/2005/8/layout/hierarchy2"/>
    <dgm:cxn modelId="{43FC9FAB-1782-4E1B-A62E-FEB95DFF3B80}" type="presParOf" srcId="{EED05805-9FCF-441A-A5BE-25BEBBD96EF3}" destId="{BC84E9C5-1F7F-4E19-81A6-5C8F9CDD290C}" srcOrd="1" destOrd="0" presId="urn:microsoft.com/office/officeart/2005/8/layout/hierarchy2"/>
    <dgm:cxn modelId="{A60B4348-0025-46ED-8894-5031C1E38C26}" type="presParOf" srcId="{BC84E9C5-1F7F-4E19-81A6-5C8F9CDD290C}" destId="{015CC51F-D0B0-4B12-B5D6-8687D992915F}" srcOrd="0" destOrd="0" presId="urn:microsoft.com/office/officeart/2005/8/layout/hierarchy2"/>
    <dgm:cxn modelId="{741B1E14-747E-49A1-A04F-3232FC8C190D}" type="presParOf" srcId="{BC84E9C5-1F7F-4E19-81A6-5C8F9CDD290C}" destId="{350065F6-CA8A-459C-B225-1FE15D356352}" srcOrd="1" destOrd="0" presId="urn:microsoft.com/office/officeart/2005/8/layout/hierarchy2"/>
    <dgm:cxn modelId="{E0BD5D6F-1AFB-4D89-B9F4-3F0C2467D09B}" type="presParOf" srcId="{350065F6-CA8A-459C-B225-1FE15D356352}" destId="{554336D1-C132-4B45-B8A4-D26ED2CF032C}" srcOrd="0" destOrd="0" presId="urn:microsoft.com/office/officeart/2005/8/layout/hierarchy2"/>
    <dgm:cxn modelId="{7F110F8F-082C-4F66-AF8C-633E8F7C02B5}" type="presParOf" srcId="{554336D1-C132-4B45-B8A4-D26ED2CF032C}" destId="{6C39A231-2E2D-4695-BF5B-590376F5EDB3}" srcOrd="0" destOrd="0" presId="urn:microsoft.com/office/officeart/2005/8/layout/hierarchy2"/>
    <dgm:cxn modelId="{0414474C-4F53-4FE8-AB18-54F77DCB3D92}" type="presParOf" srcId="{350065F6-CA8A-459C-B225-1FE15D356352}" destId="{3EA91590-3CCD-4A2B-B03B-78A1F7F7FA51}" srcOrd="1" destOrd="0" presId="urn:microsoft.com/office/officeart/2005/8/layout/hierarchy2"/>
    <dgm:cxn modelId="{2419EA84-5B72-41CD-A6B3-EAF4A260C343}" type="presParOf" srcId="{3EA91590-3CCD-4A2B-B03B-78A1F7F7FA51}" destId="{92CD6B0F-BD21-4277-8BAA-B25DE273826E}" srcOrd="0" destOrd="0" presId="urn:microsoft.com/office/officeart/2005/8/layout/hierarchy2"/>
    <dgm:cxn modelId="{CAF1BF1A-B804-45C1-8F08-246CAF438C81}" type="presParOf" srcId="{3EA91590-3CCD-4A2B-B03B-78A1F7F7FA51}" destId="{E4114591-EBAD-4CB2-A24A-23D1193273FC}" srcOrd="1" destOrd="0" presId="urn:microsoft.com/office/officeart/2005/8/layout/hierarchy2"/>
    <dgm:cxn modelId="{551B8B7F-5ED8-4F03-876B-CF9CE59EA6AB}" type="presParOf" srcId="{350065F6-CA8A-459C-B225-1FE15D356352}" destId="{74140B8B-4261-409F-A7DD-39DAFA943D81}" srcOrd="2" destOrd="0" presId="urn:microsoft.com/office/officeart/2005/8/layout/hierarchy2"/>
    <dgm:cxn modelId="{DD3C2FA2-35D0-4DFB-8797-AB61AECAC2AC}" type="presParOf" srcId="{74140B8B-4261-409F-A7DD-39DAFA943D81}" destId="{801C8361-A58B-469E-8873-489AB778AC45}" srcOrd="0" destOrd="0" presId="urn:microsoft.com/office/officeart/2005/8/layout/hierarchy2"/>
    <dgm:cxn modelId="{D8F982FA-0D69-4588-8990-34608B49FDF4}" type="presParOf" srcId="{350065F6-CA8A-459C-B225-1FE15D356352}" destId="{C19E85F7-6856-46E0-8E11-0CF64494A942}" srcOrd="3" destOrd="0" presId="urn:microsoft.com/office/officeart/2005/8/layout/hierarchy2"/>
    <dgm:cxn modelId="{DFE32C20-256C-4406-97D0-D6E6697B04BD}" type="presParOf" srcId="{C19E85F7-6856-46E0-8E11-0CF64494A942}" destId="{D161E2ED-8E39-433D-8369-EB951E2209C5}" srcOrd="0" destOrd="0" presId="urn:microsoft.com/office/officeart/2005/8/layout/hierarchy2"/>
    <dgm:cxn modelId="{7796EE9E-F7C3-47AF-9777-BE4230600793}" type="presParOf" srcId="{C19E85F7-6856-46E0-8E11-0CF64494A942}" destId="{29B379D4-8021-4DDE-B57F-95978F386672}" srcOrd="1" destOrd="0" presId="urn:microsoft.com/office/officeart/2005/8/layout/hierarchy2"/>
    <dgm:cxn modelId="{24B06F72-AEE9-493B-8F59-B77693A41E04}" type="presParOf" srcId="{350065F6-CA8A-459C-B225-1FE15D356352}" destId="{BD219F18-0F8D-40B4-90E0-F402EF14AB2B}" srcOrd="4" destOrd="0" presId="urn:microsoft.com/office/officeart/2005/8/layout/hierarchy2"/>
    <dgm:cxn modelId="{14BD3DE4-D6A4-497A-B35C-8962DB85EDB2}" type="presParOf" srcId="{BD219F18-0F8D-40B4-90E0-F402EF14AB2B}" destId="{4CCC6530-F78A-4A0D-B867-E23CA408013F}" srcOrd="0" destOrd="0" presId="urn:microsoft.com/office/officeart/2005/8/layout/hierarchy2"/>
    <dgm:cxn modelId="{51CD37AF-0A4B-4E1D-A0A9-FF001812CFF8}" type="presParOf" srcId="{350065F6-CA8A-459C-B225-1FE15D356352}" destId="{A53669E2-74AF-4C76-96AA-88FB1C8F19D8}" srcOrd="5" destOrd="0" presId="urn:microsoft.com/office/officeart/2005/8/layout/hierarchy2"/>
    <dgm:cxn modelId="{668584F1-B614-433E-B87D-A164B99D1A2A}" type="presParOf" srcId="{A53669E2-74AF-4C76-96AA-88FB1C8F19D8}" destId="{79162394-C7EA-4745-864F-08C4279BF4AE}" srcOrd="0" destOrd="0" presId="urn:microsoft.com/office/officeart/2005/8/layout/hierarchy2"/>
    <dgm:cxn modelId="{27FCEBC1-558D-4CDB-BA2A-0A56AF03DA9D}" type="presParOf" srcId="{A53669E2-74AF-4C76-96AA-88FB1C8F19D8}" destId="{CDA2AC14-D9EA-4585-8B91-48BB0DD2A684}" srcOrd="1" destOrd="0" presId="urn:microsoft.com/office/officeart/2005/8/layout/hierarchy2"/>
    <dgm:cxn modelId="{4EC651D6-5FFF-4DD3-9EFC-2141046B651B}" type="presParOf" srcId="{EED05805-9FCF-441A-A5BE-25BEBBD96EF3}" destId="{1682DB14-1252-4F59-A2D0-EB78D75874E4}" srcOrd="2" destOrd="0" presId="urn:microsoft.com/office/officeart/2005/8/layout/hierarchy2"/>
    <dgm:cxn modelId="{45DD76B8-779E-40A8-B213-1F13DF710A62}" type="presParOf" srcId="{1682DB14-1252-4F59-A2D0-EB78D75874E4}" destId="{EA1FAE78-6AA1-4246-A7CA-B1E583831187}" srcOrd="0" destOrd="0" presId="urn:microsoft.com/office/officeart/2005/8/layout/hierarchy2"/>
    <dgm:cxn modelId="{4C5BF912-1CDB-4A5B-A446-260870067ACC}" type="presParOf" srcId="{EED05805-9FCF-441A-A5BE-25BEBBD96EF3}" destId="{AF3ED6C4-BDFB-4FFA-B50C-A1CA89D2145B}" srcOrd="3" destOrd="0" presId="urn:microsoft.com/office/officeart/2005/8/layout/hierarchy2"/>
    <dgm:cxn modelId="{3524DDFB-9B42-4D4F-B162-1149B7F5CF99}" type="presParOf" srcId="{AF3ED6C4-BDFB-4FFA-B50C-A1CA89D2145B}" destId="{F19B1C54-D34B-4247-B497-48AFD3E28138}" srcOrd="0" destOrd="0" presId="urn:microsoft.com/office/officeart/2005/8/layout/hierarchy2"/>
    <dgm:cxn modelId="{27ACA1B0-B391-4B73-BBAE-43019DA3B57C}" type="presParOf" srcId="{AF3ED6C4-BDFB-4FFA-B50C-A1CA89D2145B}" destId="{1C29BB62-0B96-4949-90A0-BBC791C0F2A0}" srcOrd="1" destOrd="0" presId="urn:microsoft.com/office/officeart/2005/8/layout/hierarchy2"/>
    <dgm:cxn modelId="{2E543159-BE65-4C8D-9BDB-579B9DAFB6FF}" type="presParOf" srcId="{1C29BB62-0B96-4949-90A0-BBC791C0F2A0}" destId="{829E8A9E-F18A-4817-9FB6-58005FCC93A1}" srcOrd="0" destOrd="0" presId="urn:microsoft.com/office/officeart/2005/8/layout/hierarchy2"/>
    <dgm:cxn modelId="{0F619464-F236-4BAD-810E-9C3EC8DB550A}" type="presParOf" srcId="{829E8A9E-F18A-4817-9FB6-58005FCC93A1}" destId="{D16A782A-AC2F-434B-9EF4-64F36B6D1BDB}" srcOrd="0" destOrd="0" presId="urn:microsoft.com/office/officeart/2005/8/layout/hierarchy2"/>
    <dgm:cxn modelId="{05609439-1AB1-4AFF-8AEA-AC2C768D5AC2}" type="presParOf" srcId="{1C29BB62-0B96-4949-90A0-BBC791C0F2A0}" destId="{C7DA7F49-4E4C-4B4A-B535-237E0F867EFA}" srcOrd="1" destOrd="0" presId="urn:microsoft.com/office/officeart/2005/8/layout/hierarchy2"/>
    <dgm:cxn modelId="{585CAE49-DAA6-4A14-86B6-C3EC3D1F8A99}" type="presParOf" srcId="{C7DA7F49-4E4C-4B4A-B535-237E0F867EFA}" destId="{0B5B114F-7CBD-4286-87CB-86DB46108583}" srcOrd="0" destOrd="0" presId="urn:microsoft.com/office/officeart/2005/8/layout/hierarchy2"/>
    <dgm:cxn modelId="{A9F257F5-0E30-4670-A107-A7AFA92DC197}" type="presParOf" srcId="{C7DA7F49-4E4C-4B4A-B535-237E0F867EFA}" destId="{CB5BF5AB-ACDC-40F4-8AE1-3D51FC7A0556}" srcOrd="1" destOrd="0" presId="urn:microsoft.com/office/officeart/2005/8/layout/hierarchy2"/>
    <dgm:cxn modelId="{07CE36AA-A15F-4D49-9851-6B1409B27869}" type="presParOf" srcId="{1C29BB62-0B96-4949-90A0-BBC791C0F2A0}" destId="{5FDDF886-9B19-4624-AF6F-9C82690DEC0B}" srcOrd="2" destOrd="0" presId="urn:microsoft.com/office/officeart/2005/8/layout/hierarchy2"/>
    <dgm:cxn modelId="{6A49A06B-B869-4B0A-9DEB-3F389205C0E2}" type="presParOf" srcId="{5FDDF886-9B19-4624-AF6F-9C82690DEC0B}" destId="{5CB53396-433C-4199-9D88-19367154C8F0}" srcOrd="0" destOrd="0" presId="urn:microsoft.com/office/officeart/2005/8/layout/hierarchy2"/>
    <dgm:cxn modelId="{9E92B51B-3696-474A-B289-253B8E6EDC94}" type="presParOf" srcId="{1C29BB62-0B96-4949-90A0-BBC791C0F2A0}" destId="{FA77C319-104F-4C56-AEFF-186D54B9831A}" srcOrd="3" destOrd="0" presId="urn:microsoft.com/office/officeart/2005/8/layout/hierarchy2"/>
    <dgm:cxn modelId="{167D5057-E049-436A-811C-95CA7E0D962D}" type="presParOf" srcId="{FA77C319-104F-4C56-AEFF-186D54B9831A}" destId="{CAAE3443-BC27-4A7D-91CA-8482E6C39859}" srcOrd="0" destOrd="0" presId="urn:microsoft.com/office/officeart/2005/8/layout/hierarchy2"/>
    <dgm:cxn modelId="{A9CCF2DA-52C4-4C70-A91E-2214651BDDB1}" type="presParOf" srcId="{FA77C319-104F-4C56-AEFF-186D54B9831A}" destId="{BDE39B6E-E43B-40C7-91A9-468A3DA38396}" srcOrd="1" destOrd="0" presId="urn:microsoft.com/office/officeart/2005/8/layout/hierarchy2"/>
    <dgm:cxn modelId="{04355F5F-3F2F-481B-A530-09BFB6C44705}" type="presParOf" srcId="{1C29BB62-0B96-4949-90A0-BBC791C0F2A0}" destId="{5A00C8A0-464B-4559-9ED4-6257F07ED4E9}" srcOrd="4" destOrd="0" presId="urn:microsoft.com/office/officeart/2005/8/layout/hierarchy2"/>
    <dgm:cxn modelId="{3EC0EBC3-47CC-4E1A-9175-0A0882498FCB}" type="presParOf" srcId="{5A00C8A0-464B-4559-9ED4-6257F07ED4E9}" destId="{31659597-4D65-490F-888F-521022FF45E0}" srcOrd="0" destOrd="0" presId="urn:microsoft.com/office/officeart/2005/8/layout/hierarchy2"/>
    <dgm:cxn modelId="{AE39488B-D814-400F-98EC-059556AAB596}" type="presParOf" srcId="{1C29BB62-0B96-4949-90A0-BBC791C0F2A0}" destId="{230FCD2D-8352-44FE-A71B-35C282F59B10}" srcOrd="5" destOrd="0" presId="urn:microsoft.com/office/officeart/2005/8/layout/hierarchy2"/>
    <dgm:cxn modelId="{39C65A12-FA72-4678-A20E-C616E9EB8C16}" type="presParOf" srcId="{230FCD2D-8352-44FE-A71B-35C282F59B10}" destId="{C79D96AA-D928-41E1-9824-7D6A947FC2D6}" srcOrd="0" destOrd="0" presId="urn:microsoft.com/office/officeart/2005/8/layout/hierarchy2"/>
    <dgm:cxn modelId="{8DF69DB7-06F9-4F51-8A54-A826F1E4AE5A}" type="presParOf" srcId="{230FCD2D-8352-44FE-A71B-35C282F59B10}" destId="{FAFE8653-21B7-4A0E-B0CF-57149138FFDF}" srcOrd="1" destOrd="0" presId="urn:microsoft.com/office/officeart/2005/8/layout/hierarchy2"/>
    <dgm:cxn modelId="{8297D38E-5D5F-4014-86CB-F45EB84B039C}" type="presParOf" srcId="{EED05805-9FCF-441A-A5BE-25BEBBD96EF3}" destId="{ACFD81EA-8685-4E9A-83D3-DB0AC86CF177}" srcOrd="4" destOrd="0" presId="urn:microsoft.com/office/officeart/2005/8/layout/hierarchy2"/>
    <dgm:cxn modelId="{8CA7F1D9-A9D5-4C08-9444-ADC9D75F70DF}" type="presParOf" srcId="{ACFD81EA-8685-4E9A-83D3-DB0AC86CF177}" destId="{71A01DF9-BC9A-4E5E-8C50-B27926718375}" srcOrd="0" destOrd="0" presId="urn:microsoft.com/office/officeart/2005/8/layout/hierarchy2"/>
    <dgm:cxn modelId="{ABF57052-33BF-4A12-A851-B39643D8070B}" type="presParOf" srcId="{EED05805-9FCF-441A-A5BE-25BEBBD96EF3}" destId="{3366C717-1CA9-40C4-A3B0-5803B1390691}" srcOrd="5" destOrd="0" presId="urn:microsoft.com/office/officeart/2005/8/layout/hierarchy2"/>
    <dgm:cxn modelId="{A23CBAB3-50FA-41F0-9B5A-EF733BE82C05}" type="presParOf" srcId="{3366C717-1CA9-40C4-A3B0-5803B1390691}" destId="{AA4AD1BB-6AF3-49C1-9C12-C25B3C75F8F0}" srcOrd="0" destOrd="0" presId="urn:microsoft.com/office/officeart/2005/8/layout/hierarchy2"/>
    <dgm:cxn modelId="{702FBF24-80A1-4852-966B-CDBE8C647424}" type="presParOf" srcId="{3366C717-1CA9-40C4-A3B0-5803B1390691}" destId="{F6A9817E-8ABF-404C-AFAA-5B9A36C0AED0}" srcOrd="1" destOrd="0" presId="urn:microsoft.com/office/officeart/2005/8/layout/hierarchy2"/>
    <dgm:cxn modelId="{5637BA08-6B34-4566-AF5D-209B5DD157FC}" type="presParOf" srcId="{F6A9817E-8ABF-404C-AFAA-5B9A36C0AED0}" destId="{47954EC3-E606-48A4-AAAC-5BEF7DB137F4}" srcOrd="0" destOrd="0" presId="urn:microsoft.com/office/officeart/2005/8/layout/hierarchy2"/>
    <dgm:cxn modelId="{2C6AF04B-6003-4F0E-A5C3-EE4E94897459}" type="presParOf" srcId="{47954EC3-E606-48A4-AAAC-5BEF7DB137F4}" destId="{C9313681-E8F1-4345-A7A1-0F4B907F4B91}" srcOrd="0" destOrd="0" presId="urn:microsoft.com/office/officeart/2005/8/layout/hierarchy2"/>
    <dgm:cxn modelId="{9EC4FD2B-AA2E-433B-8474-63E512251146}" type="presParOf" srcId="{F6A9817E-8ABF-404C-AFAA-5B9A36C0AED0}" destId="{A3B10D68-ECA0-4BA4-A81F-48A0192F0EA9}" srcOrd="1" destOrd="0" presId="urn:microsoft.com/office/officeart/2005/8/layout/hierarchy2"/>
    <dgm:cxn modelId="{96F96791-0EE5-4097-A832-DE61C92B24D8}" type="presParOf" srcId="{A3B10D68-ECA0-4BA4-A81F-48A0192F0EA9}" destId="{53CAA2D2-FFAA-495A-B4F4-AD368C1B2492}" srcOrd="0" destOrd="0" presId="urn:microsoft.com/office/officeart/2005/8/layout/hierarchy2"/>
    <dgm:cxn modelId="{02880A9D-CB35-4DA3-803F-800F9AC7E87C}" type="presParOf" srcId="{A3B10D68-ECA0-4BA4-A81F-48A0192F0EA9}" destId="{B8EF4326-32EC-4A0C-A104-C9DC29B0A4C3}" srcOrd="1" destOrd="0" presId="urn:microsoft.com/office/officeart/2005/8/layout/hierarchy2"/>
    <dgm:cxn modelId="{39337C6D-7D2A-452A-A1DE-FF0A2B79356A}" type="presParOf" srcId="{F6A9817E-8ABF-404C-AFAA-5B9A36C0AED0}" destId="{FD7B2C02-BDB5-41A2-A431-E3B26F4F941C}" srcOrd="2" destOrd="0" presId="urn:microsoft.com/office/officeart/2005/8/layout/hierarchy2"/>
    <dgm:cxn modelId="{EC7A7E64-9B84-415C-8830-E7AAB83C72B9}" type="presParOf" srcId="{FD7B2C02-BDB5-41A2-A431-E3B26F4F941C}" destId="{FA79D323-732C-45C5-BC70-A436EEE96012}" srcOrd="0" destOrd="0" presId="urn:microsoft.com/office/officeart/2005/8/layout/hierarchy2"/>
    <dgm:cxn modelId="{EFB9C443-5F9B-4285-9BFF-F6B70F89C175}" type="presParOf" srcId="{F6A9817E-8ABF-404C-AFAA-5B9A36C0AED0}" destId="{70448ACF-C689-4A13-9FE2-9BAAABB96D00}" srcOrd="3" destOrd="0" presId="urn:microsoft.com/office/officeart/2005/8/layout/hierarchy2"/>
    <dgm:cxn modelId="{6E0BC121-3375-407C-ADA8-A96267D48550}" type="presParOf" srcId="{70448ACF-C689-4A13-9FE2-9BAAABB96D00}" destId="{7AE9AE6E-B804-49E0-9D7D-C292F6CFFE82}" srcOrd="0" destOrd="0" presId="urn:microsoft.com/office/officeart/2005/8/layout/hierarchy2"/>
    <dgm:cxn modelId="{5C3CA9C8-FAE1-4631-A5B7-7867A8370CC8}" type="presParOf" srcId="{70448ACF-C689-4A13-9FE2-9BAAABB96D00}" destId="{18F77FB1-0534-4822-9442-5C3AE9060308}" srcOrd="1" destOrd="0" presId="urn:microsoft.com/office/officeart/2005/8/layout/hierarchy2"/>
    <dgm:cxn modelId="{FC27E424-1F09-4D37-AD7B-65DF1D70D7E3}" type="presParOf" srcId="{F6A9817E-8ABF-404C-AFAA-5B9A36C0AED0}" destId="{461F33B2-1CBC-408B-8BB7-96524FBBE4A1}" srcOrd="4" destOrd="0" presId="urn:microsoft.com/office/officeart/2005/8/layout/hierarchy2"/>
    <dgm:cxn modelId="{2E8D1A29-1366-4B05-B114-3E55B2BFA9AC}" type="presParOf" srcId="{461F33B2-1CBC-408B-8BB7-96524FBBE4A1}" destId="{416D403E-3E79-4A0B-9C9C-CEFF4798469C}" srcOrd="0" destOrd="0" presId="urn:microsoft.com/office/officeart/2005/8/layout/hierarchy2"/>
    <dgm:cxn modelId="{A99D8E83-8440-4613-BCC9-889C2D6C6FAA}" type="presParOf" srcId="{F6A9817E-8ABF-404C-AFAA-5B9A36C0AED0}" destId="{1A279697-D622-4045-8E4F-1B541FA691AB}" srcOrd="5" destOrd="0" presId="urn:microsoft.com/office/officeart/2005/8/layout/hierarchy2"/>
    <dgm:cxn modelId="{71588658-D12E-43CF-A01E-1B1CFE39941E}" type="presParOf" srcId="{1A279697-D622-4045-8E4F-1B541FA691AB}" destId="{B37B40BB-FCFC-4B80-995E-79D679B66B51}" srcOrd="0" destOrd="0" presId="urn:microsoft.com/office/officeart/2005/8/layout/hierarchy2"/>
    <dgm:cxn modelId="{D7A21889-1148-47A2-9FE3-27E2F1809B4A}" type="presParOf" srcId="{1A279697-D622-4045-8E4F-1B541FA691AB}" destId="{80CB3401-BCED-4AD2-B941-8BCF419BB0C5}" srcOrd="1" destOrd="0" presId="urn:microsoft.com/office/officeart/2005/8/layout/hierarchy2"/>
    <dgm:cxn modelId="{6C3FEA8A-D934-431D-AA37-8383A529A9B1}" type="presParOf" srcId="{33887496-2444-428A-8863-CF3AE12EDC50}" destId="{18A6C4C7-78CC-4553-8695-B93E953C8054}" srcOrd="2" destOrd="0" presId="urn:microsoft.com/office/officeart/2005/8/layout/hierarchy2"/>
    <dgm:cxn modelId="{C11345D0-FC57-4A4E-B79D-E16573E1B763}" type="presParOf" srcId="{18A6C4C7-78CC-4553-8695-B93E953C8054}" destId="{55587C99-F04B-4CDA-98F6-60308B25A026}" srcOrd="0" destOrd="0" presId="urn:microsoft.com/office/officeart/2005/8/layout/hierarchy2"/>
    <dgm:cxn modelId="{1240AA8D-9EF9-423B-8822-627BAFE05EA6}" type="presParOf" srcId="{33887496-2444-428A-8863-CF3AE12EDC50}" destId="{0F8B1EFA-9594-4E59-BB8B-B6B2137ED719}" srcOrd="3" destOrd="0" presId="urn:microsoft.com/office/officeart/2005/8/layout/hierarchy2"/>
    <dgm:cxn modelId="{C1BB1BB2-5AA5-461E-A62A-68030ED4EC3A}" type="presParOf" srcId="{0F8B1EFA-9594-4E59-BB8B-B6B2137ED719}" destId="{952E5C0A-B0CD-4EC2-89A8-4244E861A491}" srcOrd="0" destOrd="0" presId="urn:microsoft.com/office/officeart/2005/8/layout/hierarchy2"/>
    <dgm:cxn modelId="{D566DE30-B145-4700-86E1-3F717C2D7A7A}" type="presParOf" srcId="{0F8B1EFA-9594-4E59-BB8B-B6B2137ED719}" destId="{DB044936-5F66-4E84-96A0-04DA6AC990A0}" srcOrd="1" destOrd="0" presId="urn:microsoft.com/office/officeart/2005/8/layout/hierarchy2"/>
    <dgm:cxn modelId="{CC0A2A06-9B31-42E0-9088-4E9F7E0C15E2}" type="presParOf" srcId="{523DA19A-1CF4-4672-B975-E2F744CA8EDF}" destId="{A9F52C32-9E0D-41A7-B16E-E4798FF8BF86}" srcOrd="2" destOrd="0" presId="urn:microsoft.com/office/officeart/2005/8/layout/hierarchy2"/>
    <dgm:cxn modelId="{6C3E6B64-2838-4047-8BC0-6E75638513C4}" type="presParOf" srcId="{A9F52C32-9E0D-41A7-B16E-E4798FF8BF86}" destId="{ADF3CF57-0FAD-4AD1-9615-F69B89D55353}" srcOrd="0" destOrd="0" presId="urn:microsoft.com/office/officeart/2005/8/layout/hierarchy2"/>
    <dgm:cxn modelId="{BB2F6B5D-E86B-4C35-984C-501D4591A1B1}" type="presParOf" srcId="{523DA19A-1CF4-4672-B975-E2F744CA8EDF}" destId="{999EDEF9-0920-4B1A-B275-6DF2201377AE}" srcOrd="3" destOrd="0" presId="urn:microsoft.com/office/officeart/2005/8/layout/hierarchy2"/>
    <dgm:cxn modelId="{66FBC1B7-516E-4183-8580-651D3D252D4E}" type="presParOf" srcId="{999EDEF9-0920-4B1A-B275-6DF2201377AE}" destId="{2D5A135D-4DE1-45B9-9C6F-F6D5CC84DB59}" srcOrd="0" destOrd="0" presId="urn:microsoft.com/office/officeart/2005/8/layout/hierarchy2"/>
    <dgm:cxn modelId="{0D8E07A0-1F01-40CB-BC3A-5341AAD7E8E7}" type="presParOf" srcId="{999EDEF9-0920-4B1A-B275-6DF2201377AE}" destId="{F7BC6123-3AFB-4B64-9207-16A964BA5C30}" srcOrd="1" destOrd="0" presId="urn:microsoft.com/office/officeart/2005/8/layout/hierarchy2"/>
    <dgm:cxn modelId="{8CD9EC05-D954-4B46-9DED-2F5197C3E103}" type="presParOf" srcId="{F7BC6123-3AFB-4B64-9207-16A964BA5C30}" destId="{883F15EF-7263-44E8-AAA4-B6421F8E02BC}" srcOrd="0" destOrd="0" presId="urn:microsoft.com/office/officeart/2005/8/layout/hierarchy2"/>
    <dgm:cxn modelId="{48C75282-3902-4C3A-A674-4E6D1A464C02}" type="presParOf" srcId="{883F15EF-7263-44E8-AAA4-B6421F8E02BC}" destId="{2042E09E-A2A7-49A0-A790-4E19FFB166F4}" srcOrd="0" destOrd="0" presId="urn:microsoft.com/office/officeart/2005/8/layout/hierarchy2"/>
    <dgm:cxn modelId="{7B3FDD3B-5D23-4086-856F-74872E6CC85B}" type="presParOf" srcId="{F7BC6123-3AFB-4B64-9207-16A964BA5C30}" destId="{5FF056A2-93C8-4688-A2D3-3D0ADEA6C814}" srcOrd="1" destOrd="0" presId="urn:microsoft.com/office/officeart/2005/8/layout/hierarchy2"/>
    <dgm:cxn modelId="{E1BB7064-0DDA-4C51-94DE-DEED5BDD2EF0}" type="presParOf" srcId="{5FF056A2-93C8-4688-A2D3-3D0ADEA6C814}" destId="{E05774FD-86C3-4972-BE65-8185A5F15456}" srcOrd="0" destOrd="0" presId="urn:microsoft.com/office/officeart/2005/8/layout/hierarchy2"/>
    <dgm:cxn modelId="{FFFC9CBE-4EA8-4C3A-BF27-1363D6562043}" type="presParOf" srcId="{5FF056A2-93C8-4688-A2D3-3D0ADEA6C814}" destId="{C6B42489-8EE9-4EF4-8FBC-842BF88B5473}" srcOrd="1" destOrd="0" presId="urn:microsoft.com/office/officeart/2005/8/layout/hierarchy2"/>
    <dgm:cxn modelId="{55008CDB-F188-4D1B-857E-59AFED51799F}" type="presParOf" srcId="{C6B42489-8EE9-4EF4-8FBC-842BF88B5473}" destId="{977C234D-1DAF-4E1D-BC49-240057199B77}" srcOrd="0" destOrd="0" presId="urn:microsoft.com/office/officeart/2005/8/layout/hierarchy2"/>
    <dgm:cxn modelId="{F6831DCD-8F97-442C-B45D-F07AD2014E72}" type="presParOf" srcId="{977C234D-1DAF-4E1D-BC49-240057199B77}" destId="{2DDA79C6-2CED-4589-B66B-DC50151AB2AE}" srcOrd="0" destOrd="0" presId="urn:microsoft.com/office/officeart/2005/8/layout/hierarchy2"/>
    <dgm:cxn modelId="{99380617-E966-4428-B6DD-DE83041CCD47}" type="presParOf" srcId="{C6B42489-8EE9-4EF4-8FBC-842BF88B5473}" destId="{C0E5187C-4215-456E-A5E9-67CD95B2C0B5}" srcOrd="1" destOrd="0" presId="urn:microsoft.com/office/officeart/2005/8/layout/hierarchy2"/>
    <dgm:cxn modelId="{8D7883EF-B148-44C5-99CF-E04827FCC13F}" type="presParOf" srcId="{C0E5187C-4215-456E-A5E9-67CD95B2C0B5}" destId="{8E9B5674-0FB0-447E-9318-9FA9D4309E06}" srcOrd="0" destOrd="0" presId="urn:microsoft.com/office/officeart/2005/8/layout/hierarchy2"/>
    <dgm:cxn modelId="{5AEB3FAC-0F89-4DCB-AA2E-7E4D686A3236}" type="presParOf" srcId="{C0E5187C-4215-456E-A5E9-67CD95B2C0B5}" destId="{3DC32E43-A6F1-41DE-AEF0-1CB2C63A5720}" srcOrd="1" destOrd="0" presId="urn:microsoft.com/office/officeart/2005/8/layout/hierarchy2"/>
    <dgm:cxn modelId="{16B2BD57-F0BA-4E24-8F71-2B408A643D1C}" type="presParOf" srcId="{C6B42489-8EE9-4EF4-8FBC-842BF88B5473}" destId="{486A8842-9797-4CE9-9247-E71AC772E01F}" srcOrd="2" destOrd="0" presId="urn:microsoft.com/office/officeart/2005/8/layout/hierarchy2"/>
    <dgm:cxn modelId="{1E7D6C82-79C7-49EC-813B-DA7D9C1967BD}" type="presParOf" srcId="{486A8842-9797-4CE9-9247-E71AC772E01F}" destId="{9C519356-26DB-487B-9EF5-47C3219CE74F}" srcOrd="0" destOrd="0" presId="urn:microsoft.com/office/officeart/2005/8/layout/hierarchy2"/>
    <dgm:cxn modelId="{9168DA8F-485D-4B99-B8BA-B1B0487DFD0F}" type="presParOf" srcId="{C6B42489-8EE9-4EF4-8FBC-842BF88B5473}" destId="{097234D3-753C-4F7B-A939-4FD46BCCA846}" srcOrd="3" destOrd="0" presId="urn:microsoft.com/office/officeart/2005/8/layout/hierarchy2"/>
    <dgm:cxn modelId="{6B979C4B-D8B9-4345-9BE8-B89A0B2F1422}" type="presParOf" srcId="{097234D3-753C-4F7B-A939-4FD46BCCA846}" destId="{B46581ED-0545-4490-B435-B114A7539BD4}" srcOrd="0" destOrd="0" presId="urn:microsoft.com/office/officeart/2005/8/layout/hierarchy2"/>
    <dgm:cxn modelId="{A6AD6E58-2135-4AF2-B297-E677FAE438CB}" type="presParOf" srcId="{097234D3-753C-4F7B-A939-4FD46BCCA846}" destId="{BBC7C695-D0BA-4766-98EA-E7F1E4ED8675}" srcOrd="1" destOrd="0" presId="urn:microsoft.com/office/officeart/2005/8/layout/hierarchy2"/>
    <dgm:cxn modelId="{911CD21F-2D31-4C2A-9ACC-65DF33D3F2A0}" type="presParOf" srcId="{C6B42489-8EE9-4EF4-8FBC-842BF88B5473}" destId="{CF66A505-205F-48C9-B54F-CBA25FE4D4E3}" srcOrd="4" destOrd="0" presId="urn:microsoft.com/office/officeart/2005/8/layout/hierarchy2"/>
    <dgm:cxn modelId="{19593AD3-8F18-4D26-B56C-2AC49FAA794E}" type="presParOf" srcId="{CF66A505-205F-48C9-B54F-CBA25FE4D4E3}" destId="{7D03B64D-7097-4806-9A49-8CE373CB5AE7}" srcOrd="0" destOrd="0" presId="urn:microsoft.com/office/officeart/2005/8/layout/hierarchy2"/>
    <dgm:cxn modelId="{EB5BD770-9DF9-4497-8AAA-51111E41B53C}" type="presParOf" srcId="{C6B42489-8EE9-4EF4-8FBC-842BF88B5473}" destId="{74A3645C-6CAF-4278-8B36-C0B9F1CCE04C}" srcOrd="5" destOrd="0" presId="urn:microsoft.com/office/officeart/2005/8/layout/hierarchy2"/>
    <dgm:cxn modelId="{FCB79EF1-CB97-4F2A-9AAF-6291A7662DDC}" type="presParOf" srcId="{74A3645C-6CAF-4278-8B36-C0B9F1CCE04C}" destId="{077E2167-3B5C-41A6-B757-13F92A2B2832}" srcOrd="0" destOrd="0" presId="urn:microsoft.com/office/officeart/2005/8/layout/hierarchy2"/>
    <dgm:cxn modelId="{F8C3A6E3-9029-44FB-A827-7B2E3C835ECE}" type="presParOf" srcId="{74A3645C-6CAF-4278-8B36-C0B9F1CCE04C}" destId="{AB2C9CBE-7041-402B-8D3D-774A721F22E4}" srcOrd="1" destOrd="0" presId="urn:microsoft.com/office/officeart/2005/8/layout/hierarchy2"/>
    <dgm:cxn modelId="{EE33E9AF-0E9A-431F-8534-2471CC786B5D}" type="presParOf" srcId="{F7BC6123-3AFB-4B64-9207-16A964BA5C30}" destId="{5FDE2C0F-D96D-4796-811F-37A5F9387812}" srcOrd="2" destOrd="0" presId="urn:microsoft.com/office/officeart/2005/8/layout/hierarchy2"/>
    <dgm:cxn modelId="{E28EA419-D0DC-41C0-8CAB-CD29D4CDB7DC}" type="presParOf" srcId="{5FDE2C0F-D96D-4796-811F-37A5F9387812}" destId="{7BE275FD-04BA-4596-BBE6-09BEFB31650F}" srcOrd="0" destOrd="0" presId="urn:microsoft.com/office/officeart/2005/8/layout/hierarchy2"/>
    <dgm:cxn modelId="{11AFD210-3356-4D97-A2F6-E78E80510A0D}" type="presParOf" srcId="{F7BC6123-3AFB-4B64-9207-16A964BA5C30}" destId="{076BF9FE-3CEC-4F6E-8F29-6632DBD07835}" srcOrd="3" destOrd="0" presId="urn:microsoft.com/office/officeart/2005/8/layout/hierarchy2"/>
    <dgm:cxn modelId="{ED251B40-054E-4970-85C3-EFA94DCDE55E}" type="presParOf" srcId="{076BF9FE-3CEC-4F6E-8F29-6632DBD07835}" destId="{84E8BB67-195A-4765-9DBF-2C41B45919F1}" srcOrd="0" destOrd="0" presId="urn:microsoft.com/office/officeart/2005/8/layout/hierarchy2"/>
    <dgm:cxn modelId="{4CA26EE9-5B4B-4AE5-9067-CC3D84D65B37}" type="presParOf" srcId="{076BF9FE-3CEC-4F6E-8F29-6632DBD07835}" destId="{A6C85BB5-9467-4810-990F-3BF099865A7D}" srcOrd="1" destOrd="0" presId="urn:microsoft.com/office/officeart/2005/8/layout/hierarchy2"/>
    <dgm:cxn modelId="{B1211FC8-AB5D-479D-8805-7D90A9D5370C}" type="presParOf" srcId="{A6C85BB5-9467-4810-990F-3BF099865A7D}" destId="{91F51694-202D-4EEC-A4A1-3A35699548DA}" srcOrd="0" destOrd="0" presId="urn:microsoft.com/office/officeart/2005/8/layout/hierarchy2"/>
    <dgm:cxn modelId="{E8BBC11D-8E91-47DF-8E53-3652136BE20E}" type="presParOf" srcId="{91F51694-202D-4EEC-A4A1-3A35699548DA}" destId="{343F6F51-3188-4E68-9BFC-077B4C57FB51}" srcOrd="0" destOrd="0" presId="urn:microsoft.com/office/officeart/2005/8/layout/hierarchy2"/>
    <dgm:cxn modelId="{4A01F4B1-F31C-4B87-B9A5-4CC5E2D389E6}" type="presParOf" srcId="{A6C85BB5-9467-4810-990F-3BF099865A7D}" destId="{7BA58C77-EF91-4C7F-8316-34737BE57D3F}" srcOrd="1" destOrd="0" presId="urn:microsoft.com/office/officeart/2005/8/layout/hierarchy2"/>
    <dgm:cxn modelId="{FDB906FB-F770-44A3-8AA7-83870EC5432D}" type="presParOf" srcId="{7BA58C77-EF91-4C7F-8316-34737BE57D3F}" destId="{9494B11D-3AF5-4805-9539-374E5D2057FF}" srcOrd="0" destOrd="0" presId="urn:microsoft.com/office/officeart/2005/8/layout/hierarchy2"/>
    <dgm:cxn modelId="{E6F0DF62-76C6-4B4C-A049-6BF25D23C95E}" type="presParOf" srcId="{7BA58C77-EF91-4C7F-8316-34737BE57D3F}" destId="{58354931-53C7-4BDE-BCA6-F6850B132942}" srcOrd="1" destOrd="0" presId="urn:microsoft.com/office/officeart/2005/8/layout/hierarchy2"/>
    <dgm:cxn modelId="{5B9984F0-C0BE-4DE5-857C-B4A2331897CF}" type="presParOf" srcId="{A6C85BB5-9467-4810-990F-3BF099865A7D}" destId="{C1372D0D-913C-4B45-9138-73E28DF41314}" srcOrd="2" destOrd="0" presId="urn:microsoft.com/office/officeart/2005/8/layout/hierarchy2"/>
    <dgm:cxn modelId="{295A603F-F2DB-4EAD-9C6B-9FBDF402A81F}" type="presParOf" srcId="{C1372D0D-913C-4B45-9138-73E28DF41314}" destId="{8009C280-3230-4596-AB5A-25BFFDD32A21}" srcOrd="0" destOrd="0" presId="urn:microsoft.com/office/officeart/2005/8/layout/hierarchy2"/>
    <dgm:cxn modelId="{9A08DB7C-9B35-409F-8814-0222F65BFF9C}" type="presParOf" srcId="{A6C85BB5-9467-4810-990F-3BF099865A7D}" destId="{F69ED3AE-6EFC-4E4C-B16E-738B6A479C24}" srcOrd="3" destOrd="0" presId="urn:microsoft.com/office/officeart/2005/8/layout/hierarchy2"/>
    <dgm:cxn modelId="{84E6ECD2-0F1B-43E3-A92D-D4903DE8F5C6}" type="presParOf" srcId="{F69ED3AE-6EFC-4E4C-B16E-738B6A479C24}" destId="{7308C55D-EA09-41B0-94D3-4D6BBFFA3196}" srcOrd="0" destOrd="0" presId="urn:microsoft.com/office/officeart/2005/8/layout/hierarchy2"/>
    <dgm:cxn modelId="{20824933-E307-4A08-80D6-DEA0D58FAA18}" type="presParOf" srcId="{F69ED3AE-6EFC-4E4C-B16E-738B6A479C24}" destId="{98A5C0E6-2D0E-4715-B338-9E9C877B6D5B}" srcOrd="1" destOrd="0" presId="urn:microsoft.com/office/officeart/2005/8/layout/hierarchy2"/>
    <dgm:cxn modelId="{A48E123E-D977-4B2F-A785-B1482F79574B}" type="presParOf" srcId="{F7BC6123-3AFB-4B64-9207-16A964BA5C30}" destId="{B9EB9527-1DBF-4AAB-A3A8-AC01BB92081C}" srcOrd="4" destOrd="0" presId="urn:microsoft.com/office/officeart/2005/8/layout/hierarchy2"/>
    <dgm:cxn modelId="{B830A13E-63CF-4FCB-9EA6-53C9D6BEFDA4}" type="presParOf" srcId="{B9EB9527-1DBF-4AAB-A3A8-AC01BB92081C}" destId="{D72B990A-47D6-4910-A6CA-A550E999A735}" srcOrd="0" destOrd="0" presId="urn:microsoft.com/office/officeart/2005/8/layout/hierarchy2"/>
    <dgm:cxn modelId="{F4999B63-6DEC-4DA3-8810-13B47B0A51EE}" type="presParOf" srcId="{F7BC6123-3AFB-4B64-9207-16A964BA5C30}" destId="{0773047D-0A6D-4F7D-81C4-237C62B216E8}" srcOrd="5" destOrd="0" presId="urn:microsoft.com/office/officeart/2005/8/layout/hierarchy2"/>
    <dgm:cxn modelId="{7A717713-EAAB-464C-9FE0-A31D0A9E4D8D}" type="presParOf" srcId="{0773047D-0A6D-4F7D-81C4-237C62B216E8}" destId="{6F86271E-7BF0-4600-9356-94E13CCDC60C}" srcOrd="0" destOrd="0" presId="urn:microsoft.com/office/officeart/2005/8/layout/hierarchy2"/>
    <dgm:cxn modelId="{E9598C64-3954-49F1-AE6A-0B7C9C9439D3}" type="presParOf" srcId="{0773047D-0A6D-4F7D-81C4-237C62B216E8}" destId="{7C6A03E9-AC9D-4D4F-AB0D-D39BD73DC02F}" srcOrd="1" destOrd="0" presId="urn:microsoft.com/office/officeart/2005/8/layout/hierarchy2"/>
    <dgm:cxn modelId="{FFFEC95E-0692-4900-9129-18AB17F8F68B}" type="presParOf" srcId="{7C6A03E9-AC9D-4D4F-AB0D-D39BD73DC02F}" destId="{75964624-A3DE-4291-96D3-7DB69964081C}" srcOrd="0" destOrd="0" presId="urn:microsoft.com/office/officeart/2005/8/layout/hierarchy2"/>
    <dgm:cxn modelId="{3571194E-97C3-4C34-A62E-600E0E869CB3}" type="presParOf" srcId="{75964624-A3DE-4291-96D3-7DB69964081C}" destId="{B1EAC6D7-BB44-4A36-A74A-10AFC38E28BD}" srcOrd="0" destOrd="0" presId="urn:microsoft.com/office/officeart/2005/8/layout/hierarchy2"/>
    <dgm:cxn modelId="{6FCC598C-0A85-4530-8BC4-FECE7EE49057}" type="presParOf" srcId="{7C6A03E9-AC9D-4D4F-AB0D-D39BD73DC02F}" destId="{68570A2D-709F-4A38-82E4-CCC37F7B6D7F}" srcOrd="1" destOrd="0" presId="urn:microsoft.com/office/officeart/2005/8/layout/hierarchy2"/>
    <dgm:cxn modelId="{5C037210-375D-4CF4-AF22-DCA9E96A0EC6}" type="presParOf" srcId="{68570A2D-709F-4A38-82E4-CCC37F7B6D7F}" destId="{288A2E91-265D-48DD-8D0A-A60DBC94913D}" srcOrd="0" destOrd="0" presId="urn:microsoft.com/office/officeart/2005/8/layout/hierarchy2"/>
    <dgm:cxn modelId="{F83E0572-B61A-47B7-88F4-76800ACDE139}" type="presParOf" srcId="{68570A2D-709F-4A38-82E4-CCC37F7B6D7F}" destId="{1B557364-68F9-45D0-AE53-D389192C67F9}" srcOrd="1" destOrd="0" presId="urn:microsoft.com/office/officeart/2005/8/layout/hierarchy2"/>
    <dgm:cxn modelId="{0E961ACC-182F-490C-8264-C9A60C01CB56}" type="presParOf" srcId="{7C6A03E9-AC9D-4D4F-AB0D-D39BD73DC02F}" destId="{FCC1D80F-CB23-4764-9077-25DE87122860}" srcOrd="2" destOrd="0" presId="urn:microsoft.com/office/officeart/2005/8/layout/hierarchy2"/>
    <dgm:cxn modelId="{C24216A8-546F-4239-AA99-C788CD88A1E3}" type="presParOf" srcId="{FCC1D80F-CB23-4764-9077-25DE87122860}" destId="{B59463B4-2F17-4205-AD13-E05470FEAA69}" srcOrd="0" destOrd="0" presId="urn:microsoft.com/office/officeart/2005/8/layout/hierarchy2"/>
    <dgm:cxn modelId="{89B3E5C9-B086-4BA4-B2B4-FFA172A1D6CE}" type="presParOf" srcId="{7C6A03E9-AC9D-4D4F-AB0D-D39BD73DC02F}" destId="{1856D7F8-713D-48D6-A553-ADA0962F2674}" srcOrd="3" destOrd="0" presId="urn:microsoft.com/office/officeart/2005/8/layout/hierarchy2"/>
    <dgm:cxn modelId="{80A7472C-6474-4D90-AD26-EC8F10A42BE7}" type="presParOf" srcId="{1856D7F8-713D-48D6-A553-ADA0962F2674}" destId="{3C5BF5A3-4275-4335-A871-20AB6C07E9D9}" srcOrd="0" destOrd="0" presId="urn:microsoft.com/office/officeart/2005/8/layout/hierarchy2"/>
    <dgm:cxn modelId="{78CB510E-581B-4122-A5DF-9357A44609E5}" type="presParOf" srcId="{1856D7F8-713D-48D6-A553-ADA0962F2674}" destId="{5C9A0804-96C2-44FE-88EB-D500E160F735}" srcOrd="1" destOrd="0" presId="urn:microsoft.com/office/officeart/2005/8/layout/hierarchy2"/>
    <dgm:cxn modelId="{BC74FFAB-6B9F-4CC4-8A08-9873EE3ED5C2}" type="presParOf" srcId="{7C6A03E9-AC9D-4D4F-AB0D-D39BD73DC02F}" destId="{50378206-007D-4A68-BC35-320715B10708}" srcOrd="4" destOrd="0" presId="urn:microsoft.com/office/officeart/2005/8/layout/hierarchy2"/>
    <dgm:cxn modelId="{8528199A-E053-4FC6-B999-BFF5179E7D04}" type="presParOf" srcId="{50378206-007D-4A68-BC35-320715B10708}" destId="{99545D70-7459-4672-A4CE-0FD53F0E501D}" srcOrd="0" destOrd="0" presId="urn:microsoft.com/office/officeart/2005/8/layout/hierarchy2"/>
    <dgm:cxn modelId="{45D64E6A-E5EC-42CA-BB91-9671BD19F2B8}" type="presParOf" srcId="{7C6A03E9-AC9D-4D4F-AB0D-D39BD73DC02F}" destId="{78975428-BF66-46B6-BC78-A8A50D5B5C64}" srcOrd="5" destOrd="0" presId="urn:microsoft.com/office/officeart/2005/8/layout/hierarchy2"/>
    <dgm:cxn modelId="{553DA4AD-D273-4D0D-8F9A-128542709BAD}" type="presParOf" srcId="{78975428-BF66-46B6-BC78-A8A50D5B5C64}" destId="{56ED3249-4E53-44B0-AFBB-5800FA9CCF3D}" srcOrd="0" destOrd="0" presId="urn:microsoft.com/office/officeart/2005/8/layout/hierarchy2"/>
    <dgm:cxn modelId="{6E9A9085-6E5C-4160-AB3C-1B47A6FD1082}" type="presParOf" srcId="{78975428-BF66-46B6-BC78-A8A50D5B5C64}" destId="{D2D67BD1-3D13-457D-BC78-C239A8D06D6D}" srcOrd="1" destOrd="0" presId="urn:microsoft.com/office/officeart/2005/8/layout/hierarchy2"/>
    <dgm:cxn modelId="{59A0D73A-3BA2-4E2C-85EA-BD05E32FC8DB}" type="presParOf" srcId="{F7BC6123-3AFB-4B64-9207-16A964BA5C30}" destId="{F4508004-0336-4D4C-964F-2C7C692FC7B3}" srcOrd="6" destOrd="0" presId="urn:microsoft.com/office/officeart/2005/8/layout/hierarchy2"/>
    <dgm:cxn modelId="{E1131242-1163-4F8C-B120-C1AB76622CBB}" type="presParOf" srcId="{F4508004-0336-4D4C-964F-2C7C692FC7B3}" destId="{69119034-3480-4D1C-96D1-242BC6F80712}" srcOrd="0" destOrd="0" presId="urn:microsoft.com/office/officeart/2005/8/layout/hierarchy2"/>
    <dgm:cxn modelId="{4C89A3A9-7404-4BAA-A852-C96BB2A0D4A8}" type="presParOf" srcId="{F7BC6123-3AFB-4B64-9207-16A964BA5C30}" destId="{259DA2D3-2B8B-45B0-938E-CEFE5D266845}" srcOrd="7" destOrd="0" presId="urn:microsoft.com/office/officeart/2005/8/layout/hierarchy2"/>
    <dgm:cxn modelId="{8FC3EB83-6C36-49BB-A922-C7C1FE38E28D}" type="presParOf" srcId="{259DA2D3-2B8B-45B0-938E-CEFE5D266845}" destId="{2079179E-C58E-446A-8FDF-127CC108DB66}" srcOrd="0" destOrd="0" presId="urn:microsoft.com/office/officeart/2005/8/layout/hierarchy2"/>
    <dgm:cxn modelId="{41596EA5-7B92-41A7-BB8E-10C8E6A1B2C7}" type="presParOf" srcId="{259DA2D3-2B8B-45B0-938E-CEFE5D266845}" destId="{3F8F17DD-AE82-4B21-ACB2-3A3A678B73C3}" srcOrd="1" destOrd="0" presId="urn:microsoft.com/office/officeart/2005/8/layout/hierarchy2"/>
    <dgm:cxn modelId="{9485A04E-0698-4A4D-8CDF-8F1A9C2F52C1}" type="presParOf" srcId="{3F8F17DD-AE82-4B21-ACB2-3A3A678B73C3}" destId="{CCB76C62-B78B-452C-995E-B58D479DA50A}" srcOrd="0" destOrd="0" presId="urn:microsoft.com/office/officeart/2005/8/layout/hierarchy2"/>
    <dgm:cxn modelId="{2540B271-8C6C-496E-B1AB-F35497A40408}" type="presParOf" srcId="{CCB76C62-B78B-452C-995E-B58D479DA50A}" destId="{FC8ADFF5-E1AF-4D2B-98E4-2540432B415D}" srcOrd="0" destOrd="0" presId="urn:microsoft.com/office/officeart/2005/8/layout/hierarchy2"/>
    <dgm:cxn modelId="{B0A7F3E9-60F7-47D2-96F0-75B809274677}" type="presParOf" srcId="{3F8F17DD-AE82-4B21-ACB2-3A3A678B73C3}" destId="{C0E15203-E166-4A2B-AA85-36E5FD062423}" srcOrd="1" destOrd="0" presId="urn:microsoft.com/office/officeart/2005/8/layout/hierarchy2"/>
    <dgm:cxn modelId="{0EE59BA3-917C-4399-8FF1-67D859766851}" type="presParOf" srcId="{C0E15203-E166-4A2B-AA85-36E5FD062423}" destId="{18D5492B-582E-40FD-A40B-89858C543C68}" srcOrd="0" destOrd="0" presId="urn:microsoft.com/office/officeart/2005/8/layout/hierarchy2"/>
    <dgm:cxn modelId="{341925D1-5F73-431C-887F-226D3E96E604}" type="presParOf" srcId="{C0E15203-E166-4A2B-AA85-36E5FD062423}" destId="{06632DB6-8B12-4CCD-AC00-DA8AC5C706D2}" srcOrd="1" destOrd="0" presId="urn:microsoft.com/office/officeart/2005/8/layout/hierarchy2"/>
    <dgm:cxn modelId="{A2D08388-D558-4DAE-A6E7-78647B47BD0E}" type="presParOf" srcId="{3F8F17DD-AE82-4B21-ACB2-3A3A678B73C3}" destId="{153CFD9B-DFE9-428C-87DA-45E5F2D2020D}" srcOrd="2" destOrd="0" presId="urn:microsoft.com/office/officeart/2005/8/layout/hierarchy2"/>
    <dgm:cxn modelId="{9723DDCF-AC75-4C8E-A818-5B25A2FFD52F}" type="presParOf" srcId="{153CFD9B-DFE9-428C-87DA-45E5F2D2020D}" destId="{C5B486EB-DEF9-4FB1-AEAB-7D21A5A9A3B9}" srcOrd="0" destOrd="0" presId="urn:microsoft.com/office/officeart/2005/8/layout/hierarchy2"/>
    <dgm:cxn modelId="{0DDAADB2-0DF1-4A19-8421-56B577A379B0}" type="presParOf" srcId="{3F8F17DD-AE82-4B21-ACB2-3A3A678B73C3}" destId="{6B3C2585-AD7B-488A-8A1C-A39685F34BC7}" srcOrd="3" destOrd="0" presId="urn:microsoft.com/office/officeart/2005/8/layout/hierarchy2"/>
    <dgm:cxn modelId="{C8A5BAC7-60CB-462A-8E95-CCC9EAE2A34A}" type="presParOf" srcId="{6B3C2585-AD7B-488A-8A1C-A39685F34BC7}" destId="{622FD4E0-E34B-4925-90D2-9AC6691A9ACF}" srcOrd="0" destOrd="0" presId="urn:microsoft.com/office/officeart/2005/8/layout/hierarchy2"/>
    <dgm:cxn modelId="{F9130551-1351-4FAA-9CEE-05701E251195}" type="presParOf" srcId="{6B3C2585-AD7B-488A-8A1C-A39685F34BC7}" destId="{1D5BF156-FC3F-41DE-8BA9-6950499DAB22}" srcOrd="1" destOrd="0" presId="urn:microsoft.com/office/officeart/2005/8/layout/hierarchy2"/>
    <dgm:cxn modelId="{DAE2C6A3-F655-418D-B7EE-8E63311B7023}" type="presParOf" srcId="{523DA19A-1CF4-4672-B975-E2F744CA8EDF}" destId="{201162AE-C040-4838-964C-D7DE4CECADFF}" srcOrd="4" destOrd="0" presId="urn:microsoft.com/office/officeart/2005/8/layout/hierarchy2"/>
    <dgm:cxn modelId="{B31707DE-AE32-4F15-9F78-39945AA9D3AF}" type="presParOf" srcId="{201162AE-C040-4838-964C-D7DE4CECADFF}" destId="{8A24C382-11E8-4EF5-ABB6-84B48E6AF058}" srcOrd="0" destOrd="0" presId="urn:microsoft.com/office/officeart/2005/8/layout/hierarchy2"/>
    <dgm:cxn modelId="{7109CAC7-ADA4-4E57-ADDB-2B10BA6AC871}" type="presParOf" srcId="{523DA19A-1CF4-4672-B975-E2F744CA8EDF}" destId="{E4078EF2-783E-4B38-905B-D08F8AD24632}" srcOrd="5" destOrd="0" presId="urn:microsoft.com/office/officeart/2005/8/layout/hierarchy2"/>
    <dgm:cxn modelId="{9268CF29-CC44-448B-AA93-D2C65A0B35ED}" type="presParOf" srcId="{E4078EF2-783E-4B38-905B-D08F8AD24632}" destId="{FDBE053B-4198-4C02-9A95-D09E345DAEAB}" srcOrd="0" destOrd="0" presId="urn:microsoft.com/office/officeart/2005/8/layout/hierarchy2"/>
    <dgm:cxn modelId="{B46D24E7-8367-49E3-91C6-4600823129A4}" type="presParOf" srcId="{E4078EF2-783E-4B38-905B-D08F8AD24632}" destId="{4528C269-8FCE-4723-9B6B-105916098F1C}" srcOrd="1" destOrd="0" presId="urn:microsoft.com/office/officeart/2005/8/layout/hierarchy2"/>
    <dgm:cxn modelId="{59B6617E-8B75-424B-9A59-86B89A7D0EB2}" type="presParOf" srcId="{4528C269-8FCE-4723-9B6B-105916098F1C}" destId="{E3EC0652-D1D3-4EE4-AA2F-3B196FB739FB}" srcOrd="0" destOrd="0" presId="urn:microsoft.com/office/officeart/2005/8/layout/hierarchy2"/>
    <dgm:cxn modelId="{D21B3E1C-9166-48CF-8469-D7AC32D870BA}" type="presParOf" srcId="{E3EC0652-D1D3-4EE4-AA2F-3B196FB739FB}" destId="{29AE602F-125E-4F6C-8511-908A65E90340}" srcOrd="0" destOrd="0" presId="urn:microsoft.com/office/officeart/2005/8/layout/hierarchy2"/>
    <dgm:cxn modelId="{3B3DF167-EF90-4380-B4F2-B09F746698ED}" type="presParOf" srcId="{4528C269-8FCE-4723-9B6B-105916098F1C}" destId="{69EB2660-E1D9-4872-BE91-5553ECD2D515}" srcOrd="1" destOrd="0" presId="urn:microsoft.com/office/officeart/2005/8/layout/hierarchy2"/>
    <dgm:cxn modelId="{C44C037B-48E0-4C04-933A-60C432DF0303}" type="presParOf" srcId="{69EB2660-E1D9-4872-BE91-5553ECD2D515}" destId="{05E146B7-8DEA-41F9-936C-3097D0AEC7EB}" srcOrd="0" destOrd="0" presId="urn:microsoft.com/office/officeart/2005/8/layout/hierarchy2"/>
    <dgm:cxn modelId="{AB311F8C-F991-4882-90F2-95888B02B90E}" type="presParOf" srcId="{69EB2660-E1D9-4872-BE91-5553ECD2D515}" destId="{3B2D9863-7B65-4304-8775-5C3CC7D49F74}" srcOrd="1" destOrd="0" presId="urn:microsoft.com/office/officeart/2005/8/layout/hierarchy2"/>
    <dgm:cxn modelId="{B9E2064A-DA37-4CA4-85FA-FF4376AFC6E8}" type="presParOf" srcId="{4528C269-8FCE-4723-9B6B-105916098F1C}" destId="{5BA2B311-700F-4A91-9A7F-EA3618303542}" srcOrd="2" destOrd="0" presId="urn:microsoft.com/office/officeart/2005/8/layout/hierarchy2"/>
    <dgm:cxn modelId="{142C5836-CD86-44E9-9DED-AFF472AE130E}" type="presParOf" srcId="{5BA2B311-700F-4A91-9A7F-EA3618303542}" destId="{B9AE5302-265B-42ED-8174-C554B4108B34}" srcOrd="0" destOrd="0" presId="urn:microsoft.com/office/officeart/2005/8/layout/hierarchy2"/>
    <dgm:cxn modelId="{75CE27FE-1AF8-4B11-8EC8-ABA85C148BBB}" type="presParOf" srcId="{4528C269-8FCE-4723-9B6B-105916098F1C}" destId="{C30D6A40-EF77-4150-BFEF-FB8C99B3C5CC}" srcOrd="3" destOrd="0" presId="urn:microsoft.com/office/officeart/2005/8/layout/hierarchy2"/>
    <dgm:cxn modelId="{5A610554-3F96-442A-A334-B6D4D1A14E10}" type="presParOf" srcId="{C30D6A40-EF77-4150-BFEF-FB8C99B3C5CC}" destId="{1ACFFA36-A04F-42BE-8BA2-44529F0F83D4}" srcOrd="0" destOrd="0" presId="urn:microsoft.com/office/officeart/2005/8/layout/hierarchy2"/>
    <dgm:cxn modelId="{DBF5DB24-0DD9-4527-B3A6-2815A3221E52}" type="presParOf" srcId="{C30D6A40-EF77-4150-BFEF-FB8C99B3C5CC}" destId="{9476571D-7014-4B7F-8EB5-B6FB50887E87}" srcOrd="1" destOrd="0" presId="urn:microsoft.com/office/officeart/2005/8/layout/hierarchy2"/>
    <dgm:cxn modelId="{4E662E72-C941-42E8-B9A0-648EAFF05B01}" type="presParOf" srcId="{4528C269-8FCE-4723-9B6B-105916098F1C}" destId="{478E98F1-C485-44E7-BA5F-B86D5B00ED02}" srcOrd="4" destOrd="0" presId="urn:microsoft.com/office/officeart/2005/8/layout/hierarchy2"/>
    <dgm:cxn modelId="{4812929E-10B3-4478-BA4A-2995E44FAA40}" type="presParOf" srcId="{478E98F1-C485-44E7-BA5F-B86D5B00ED02}" destId="{E729D211-5F73-4B6F-A658-7BA70706B90D}" srcOrd="0" destOrd="0" presId="urn:microsoft.com/office/officeart/2005/8/layout/hierarchy2"/>
    <dgm:cxn modelId="{AE405E9D-BD28-4BBE-AA5D-CF31AC1EA140}" type="presParOf" srcId="{4528C269-8FCE-4723-9B6B-105916098F1C}" destId="{74D2A857-9FC7-4F6C-B453-5BAE4C2AFAC3}" srcOrd="5" destOrd="0" presId="urn:microsoft.com/office/officeart/2005/8/layout/hierarchy2"/>
    <dgm:cxn modelId="{50A022CB-E296-4C7E-B43B-DC00914BB7B5}" type="presParOf" srcId="{74D2A857-9FC7-4F6C-B453-5BAE4C2AFAC3}" destId="{4A1ECD17-6113-40FD-9E58-AE3D1FF69439}" srcOrd="0" destOrd="0" presId="urn:microsoft.com/office/officeart/2005/8/layout/hierarchy2"/>
    <dgm:cxn modelId="{DD5C9918-EBAF-4F91-9BF7-787148C252F5}" type="presParOf" srcId="{74D2A857-9FC7-4F6C-B453-5BAE4C2AFAC3}" destId="{280D2694-2076-4C38-851E-F838F0488020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E726CC-93D8-4FA5-A221-491613AC2867}" type="doc">
      <dgm:prSet loTypeId="urn:microsoft.com/office/officeart/2005/8/layout/hierarchy2" loCatId="hierarchy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94892800-C7A8-4D78-9361-ABE6803EF36A}">
      <dgm:prSet phldrT="[Texte]" custT="1"/>
      <dgm:spPr/>
      <dgm:t>
        <a:bodyPr/>
        <a:lstStyle/>
        <a:p>
          <a:pPr algn="ctr"/>
          <a:r>
            <a:rPr lang="fr-FR" sz="1400" dirty="0" smtClean="0"/>
            <a:t>Données</a:t>
          </a:r>
          <a:endParaRPr lang="fr-FR" sz="1400" dirty="0"/>
        </a:p>
      </dgm:t>
    </dgm:pt>
    <dgm:pt modelId="{103BC71D-3E40-4BC5-ABD6-F4588F7DEE55}" type="parTrans" cxnId="{67B7DD34-DE26-48FD-A32C-58E586A6F42F}">
      <dgm:prSet custT="1"/>
      <dgm:spPr/>
      <dgm:t>
        <a:bodyPr/>
        <a:lstStyle/>
        <a:p>
          <a:pPr algn="ctr"/>
          <a:endParaRPr lang="fr-FR" sz="1400"/>
        </a:p>
      </dgm:t>
    </dgm:pt>
    <dgm:pt modelId="{4985D90F-220B-44EF-8B49-882DD5DB7086}" type="sibTrans" cxnId="{67B7DD34-DE26-48FD-A32C-58E586A6F42F}">
      <dgm:prSet/>
      <dgm:spPr/>
      <dgm:t>
        <a:bodyPr/>
        <a:lstStyle/>
        <a:p>
          <a:pPr algn="ctr"/>
          <a:endParaRPr lang="fr-FR" sz="1400"/>
        </a:p>
      </dgm:t>
    </dgm:pt>
    <dgm:pt modelId="{ED32A374-E5AC-4ED4-A8B8-7E23599DFB90}">
      <dgm:prSet phldrT="[Texte]" custT="1"/>
      <dgm:spPr/>
      <dgm:t>
        <a:bodyPr/>
        <a:lstStyle/>
        <a:p>
          <a:pPr algn="ctr"/>
          <a:r>
            <a:rPr lang="fr-FR" sz="1400" dirty="0" smtClean="0"/>
            <a:t>Photos</a:t>
          </a:r>
          <a:endParaRPr lang="fr-FR" sz="1400" dirty="0"/>
        </a:p>
      </dgm:t>
    </dgm:pt>
    <dgm:pt modelId="{4B99C326-C0EB-41BA-89DC-B71106226A7A}" type="parTrans" cxnId="{C39E44B5-4A32-4827-B5D0-860335A3CF37}">
      <dgm:prSet custT="1"/>
      <dgm:spPr/>
      <dgm:t>
        <a:bodyPr/>
        <a:lstStyle/>
        <a:p>
          <a:pPr algn="ctr"/>
          <a:endParaRPr lang="fr-FR" sz="1400"/>
        </a:p>
      </dgm:t>
    </dgm:pt>
    <dgm:pt modelId="{BEAB1C26-CB81-4BAA-8D57-67DC0E3F20A8}" type="sibTrans" cxnId="{C39E44B5-4A32-4827-B5D0-860335A3CF37}">
      <dgm:prSet/>
      <dgm:spPr/>
      <dgm:t>
        <a:bodyPr/>
        <a:lstStyle/>
        <a:p>
          <a:pPr algn="ctr"/>
          <a:endParaRPr lang="fr-FR" sz="1400"/>
        </a:p>
      </dgm:t>
    </dgm:pt>
    <dgm:pt modelId="{A5489661-5D75-4D12-B89C-DF686C38EEEB}">
      <dgm:prSet phldrT="[Texte]" custT="1"/>
      <dgm:spPr/>
      <dgm:t>
        <a:bodyPr/>
        <a:lstStyle/>
        <a:p>
          <a:pPr algn="ctr"/>
          <a:r>
            <a:rPr lang="fr-FR" sz="1400" dirty="0" smtClean="0"/>
            <a:t>Vidéos</a:t>
          </a:r>
          <a:endParaRPr lang="fr-FR" sz="1400" dirty="0"/>
        </a:p>
      </dgm:t>
    </dgm:pt>
    <dgm:pt modelId="{E40DC516-0F75-46FE-8B0A-B82255FB37E4}" type="parTrans" cxnId="{041AC42A-79F7-4757-B5E7-76CCF1BF1291}">
      <dgm:prSet custT="1"/>
      <dgm:spPr/>
      <dgm:t>
        <a:bodyPr/>
        <a:lstStyle/>
        <a:p>
          <a:pPr algn="ctr"/>
          <a:endParaRPr lang="fr-FR" sz="1400"/>
        </a:p>
      </dgm:t>
    </dgm:pt>
    <dgm:pt modelId="{A9C52BB8-41D6-4F45-803B-52EA0EEBEB02}" type="sibTrans" cxnId="{041AC42A-79F7-4757-B5E7-76CCF1BF1291}">
      <dgm:prSet/>
      <dgm:spPr/>
      <dgm:t>
        <a:bodyPr/>
        <a:lstStyle/>
        <a:p>
          <a:pPr algn="ctr"/>
          <a:endParaRPr lang="fr-FR" sz="1400"/>
        </a:p>
      </dgm:t>
    </dgm:pt>
    <dgm:pt modelId="{0FBB3A7E-819A-4FD1-A42F-569A7C4F6F61}">
      <dgm:prSet phldrT="[Texte]" custT="1"/>
      <dgm:spPr/>
      <dgm:t>
        <a:bodyPr/>
        <a:lstStyle/>
        <a:p>
          <a:pPr algn="ctr"/>
          <a:r>
            <a:rPr lang="fr-FR" sz="1400" dirty="0" smtClean="0"/>
            <a:t>2015</a:t>
          </a:r>
          <a:endParaRPr lang="fr-FR" sz="1400" dirty="0"/>
        </a:p>
      </dgm:t>
    </dgm:pt>
    <dgm:pt modelId="{971B26FB-B72A-4C64-99BE-B6F6F2B54232}" type="parTrans" cxnId="{3328DA4C-2972-4532-B91E-7C4923F0782E}">
      <dgm:prSet custT="1"/>
      <dgm:spPr/>
      <dgm:t>
        <a:bodyPr/>
        <a:lstStyle/>
        <a:p>
          <a:pPr algn="ctr"/>
          <a:endParaRPr lang="fr-FR" sz="1400"/>
        </a:p>
      </dgm:t>
    </dgm:pt>
    <dgm:pt modelId="{EA5D2FB8-34DB-4180-8C1A-68343577160A}" type="sibTrans" cxnId="{3328DA4C-2972-4532-B91E-7C4923F0782E}">
      <dgm:prSet/>
      <dgm:spPr/>
      <dgm:t>
        <a:bodyPr/>
        <a:lstStyle/>
        <a:p>
          <a:pPr algn="ctr"/>
          <a:endParaRPr lang="fr-FR" sz="1400"/>
        </a:p>
      </dgm:t>
    </dgm:pt>
    <dgm:pt modelId="{C0B524A4-5921-4730-A4CB-C60503FD5542}">
      <dgm:prSet phldrT="[Texte]" custT="1"/>
      <dgm:spPr/>
      <dgm:t>
        <a:bodyPr/>
        <a:lstStyle/>
        <a:p>
          <a:pPr algn="ctr"/>
          <a:r>
            <a:rPr lang="fr-FR" sz="1400" dirty="0" smtClean="0"/>
            <a:t>2016</a:t>
          </a:r>
          <a:endParaRPr lang="fr-FR" sz="1400" dirty="0"/>
        </a:p>
      </dgm:t>
    </dgm:pt>
    <dgm:pt modelId="{70BB75E6-4583-4DAF-885D-2DB453AE247C}" type="parTrans" cxnId="{33DA6963-917A-4B44-AA73-03B54F26167B}">
      <dgm:prSet custT="1"/>
      <dgm:spPr/>
      <dgm:t>
        <a:bodyPr/>
        <a:lstStyle/>
        <a:p>
          <a:pPr algn="ctr"/>
          <a:endParaRPr lang="fr-FR" sz="1400"/>
        </a:p>
      </dgm:t>
    </dgm:pt>
    <dgm:pt modelId="{F63F41D5-ADCA-40BC-87D5-2D2A2492B29D}" type="sibTrans" cxnId="{33DA6963-917A-4B44-AA73-03B54F26167B}">
      <dgm:prSet/>
      <dgm:spPr/>
      <dgm:t>
        <a:bodyPr/>
        <a:lstStyle/>
        <a:p>
          <a:pPr algn="ctr"/>
          <a:endParaRPr lang="fr-FR" sz="1400"/>
        </a:p>
      </dgm:t>
    </dgm:pt>
    <dgm:pt modelId="{24562E28-7109-49D1-9A5E-6CF87870ABC2}">
      <dgm:prSet phldrT="[Texte]" custT="1"/>
      <dgm:spPr/>
      <dgm:t>
        <a:bodyPr/>
        <a:lstStyle/>
        <a:p>
          <a:pPr algn="ctr"/>
          <a:r>
            <a:rPr lang="fr-FR" sz="1400" dirty="0" smtClean="0"/>
            <a:t>2017</a:t>
          </a:r>
          <a:endParaRPr lang="fr-FR" sz="1400" dirty="0"/>
        </a:p>
      </dgm:t>
    </dgm:pt>
    <dgm:pt modelId="{F506C133-B134-4079-B1A5-B2EDED71FF7D}" type="parTrans" cxnId="{31B94631-2576-4915-A9A6-45C043702686}">
      <dgm:prSet custT="1"/>
      <dgm:spPr/>
      <dgm:t>
        <a:bodyPr/>
        <a:lstStyle/>
        <a:p>
          <a:pPr algn="ctr"/>
          <a:endParaRPr lang="fr-FR" sz="1400"/>
        </a:p>
      </dgm:t>
    </dgm:pt>
    <dgm:pt modelId="{770744B5-4C6E-40D0-85B9-8B9411915E59}" type="sibTrans" cxnId="{31B94631-2576-4915-A9A6-45C043702686}">
      <dgm:prSet/>
      <dgm:spPr/>
      <dgm:t>
        <a:bodyPr/>
        <a:lstStyle/>
        <a:p>
          <a:pPr algn="ctr"/>
          <a:endParaRPr lang="fr-FR" sz="1400"/>
        </a:p>
      </dgm:t>
    </dgm:pt>
    <dgm:pt modelId="{9B6D44D1-1D29-47DA-844E-C57114FA1E9D}">
      <dgm:prSet phldrT="[Texte]" custT="1"/>
      <dgm:spPr/>
      <dgm:t>
        <a:bodyPr/>
        <a:lstStyle/>
        <a:p>
          <a:pPr algn="ctr"/>
          <a:r>
            <a:rPr lang="fr-FR" sz="1400" dirty="0" smtClean="0"/>
            <a:t>Amis</a:t>
          </a:r>
          <a:endParaRPr lang="fr-FR" sz="1400" dirty="0"/>
        </a:p>
      </dgm:t>
    </dgm:pt>
    <dgm:pt modelId="{C15D858D-AA64-4BCB-876E-FF84850AD5AF}" type="parTrans" cxnId="{146A9B56-A6C7-40BF-9F2B-CC86324AF64E}">
      <dgm:prSet custT="1"/>
      <dgm:spPr/>
      <dgm:t>
        <a:bodyPr/>
        <a:lstStyle/>
        <a:p>
          <a:pPr algn="ctr"/>
          <a:endParaRPr lang="fr-FR" sz="1400"/>
        </a:p>
      </dgm:t>
    </dgm:pt>
    <dgm:pt modelId="{D46DA31A-309D-4818-A09A-E29DFA470D30}" type="sibTrans" cxnId="{146A9B56-A6C7-40BF-9F2B-CC86324AF64E}">
      <dgm:prSet/>
      <dgm:spPr/>
      <dgm:t>
        <a:bodyPr/>
        <a:lstStyle/>
        <a:p>
          <a:pPr algn="ctr"/>
          <a:endParaRPr lang="fr-FR" sz="1400"/>
        </a:p>
      </dgm:t>
    </dgm:pt>
    <dgm:pt modelId="{FFF9C285-A3EB-48A0-9703-1F65C5F9218C}">
      <dgm:prSet phldrT="[Texte]" custT="1"/>
      <dgm:spPr/>
      <dgm:t>
        <a:bodyPr/>
        <a:lstStyle/>
        <a:p>
          <a:pPr algn="ctr"/>
          <a:r>
            <a:rPr lang="fr-FR" sz="1400" dirty="0" smtClean="0"/>
            <a:t>Amis</a:t>
          </a:r>
          <a:endParaRPr lang="fr-FR" sz="1400" dirty="0"/>
        </a:p>
      </dgm:t>
    </dgm:pt>
    <dgm:pt modelId="{A903EB1D-8A81-439C-94DC-13F04F7CE293}" type="parTrans" cxnId="{70DCE5C1-9354-4519-92D1-74DE865A9694}">
      <dgm:prSet custT="1"/>
      <dgm:spPr/>
      <dgm:t>
        <a:bodyPr/>
        <a:lstStyle/>
        <a:p>
          <a:pPr algn="ctr"/>
          <a:endParaRPr lang="fr-FR" sz="1400"/>
        </a:p>
      </dgm:t>
    </dgm:pt>
    <dgm:pt modelId="{8BE582CB-C3F7-46F6-AD7D-CA6ACEA9C03F}" type="sibTrans" cxnId="{70DCE5C1-9354-4519-92D1-74DE865A9694}">
      <dgm:prSet/>
      <dgm:spPr/>
      <dgm:t>
        <a:bodyPr/>
        <a:lstStyle/>
        <a:p>
          <a:pPr algn="ctr"/>
          <a:endParaRPr lang="fr-FR" sz="1400"/>
        </a:p>
      </dgm:t>
    </dgm:pt>
    <dgm:pt modelId="{AFBF5FB1-72F6-443C-A38F-8B21CF72B4BA}">
      <dgm:prSet phldrT="[Texte]" custT="1"/>
      <dgm:spPr/>
      <dgm:t>
        <a:bodyPr/>
        <a:lstStyle/>
        <a:p>
          <a:pPr algn="ctr"/>
          <a:r>
            <a:rPr lang="fr-FR" sz="1400" dirty="0" smtClean="0"/>
            <a:t>Amis</a:t>
          </a:r>
          <a:endParaRPr lang="fr-FR" sz="1400" dirty="0"/>
        </a:p>
      </dgm:t>
    </dgm:pt>
    <dgm:pt modelId="{DF766553-52E6-402D-9A6D-C62E86B6BD27}" type="parTrans" cxnId="{4F582317-9068-4B30-8E95-8337069A1B77}">
      <dgm:prSet custT="1"/>
      <dgm:spPr/>
      <dgm:t>
        <a:bodyPr/>
        <a:lstStyle/>
        <a:p>
          <a:pPr algn="ctr"/>
          <a:endParaRPr lang="fr-FR" sz="1400"/>
        </a:p>
      </dgm:t>
    </dgm:pt>
    <dgm:pt modelId="{1F085843-AB64-498F-9E87-8B7B220FE109}" type="sibTrans" cxnId="{4F582317-9068-4B30-8E95-8337069A1B77}">
      <dgm:prSet/>
      <dgm:spPr/>
      <dgm:t>
        <a:bodyPr/>
        <a:lstStyle/>
        <a:p>
          <a:pPr algn="ctr"/>
          <a:endParaRPr lang="fr-FR" sz="1400"/>
        </a:p>
      </dgm:t>
    </dgm:pt>
    <dgm:pt modelId="{0F213EB8-5F02-45E8-92D7-98C27FEFB6A3}">
      <dgm:prSet phldrT="[Texte]" custT="1"/>
      <dgm:spPr/>
      <dgm:t>
        <a:bodyPr/>
        <a:lstStyle/>
        <a:p>
          <a:pPr algn="ctr"/>
          <a:r>
            <a:rPr lang="fr-FR" sz="1400" dirty="0" smtClean="0"/>
            <a:t>Comptes</a:t>
          </a:r>
          <a:endParaRPr lang="fr-FR" sz="1400" dirty="0"/>
        </a:p>
      </dgm:t>
    </dgm:pt>
    <dgm:pt modelId="{832D9B90-033A-43E8-92B0-72C98EB932CD}" type="parTrans" cxnId="{DA2A8E15-DF1A-4489-A53A-4CAEB3CA5EA5}">
      <dgm:prSet custT="1"/>
      <dgm:spPr/>
      <dgm:t>
        <a:bodyPr/>
        <a:lstStyle/>
        <a:p>
          <a:pPr algn="ctr"/>
          <a:endParaRPr lang="fr-FR" sz="1400"/>
        </a:p>
      </dgm:t>
    </dgm:pt>
    <dgm:pt modelId="{E8B7E3AE-EFEE-4D10-96FE-3C71498DFAED}" type="sibTrans" cxnId="{DA2A8E15-DF1A-4489-A53A-4CAEB3CA5EA5}">
      <dgm:prSet/>
      <dgm:spPr/>
      <dgm:t>
        <a:bodyPr/>
        <a:lstStyle/>
        <a:p>
          <a:pPr algn="ctr"/>
          <a:endParaRPr lang="fr-FR" sz="1400"/>
        </a:p>
      </dgm:t>
    </dgm:pt>
    <dgm:pt modelId="{D8805302-672D-4A62-9C48-6FE93815FFAD}">
      <dgm:prSet phldrT="[Texte]" custT="1"/>
      <dgm:spPr/>
      <dgm:t>
        <a:bodyPr/>
        <a:lstStyle/>
        <a:p>
          <a:pPr algn="ctr"/>
          <a:endParaRPr lang="fr-FR" sz="1400" dirty="0"/>
        </a:p>
      </dgm:t>
    </dgm:pt>
    <dgm:pt modelId="{9587CE0A-FC00-4FB1-BDC4-DF580E746F2B}" type="parTrans" cxnId="{74D95295-D616-4B01-A4DB-2E0B1555FB1B}">
      <dgm:prSet custT="1"/>
      <dgm:spPr/>
      <dgm:t>
        <a:bodyPr/>
        <a:lstStyle/>
        <a:p>
          <a:pPr algn="ctr"/>
          <a:endParaRPr lang="fr-FR" sz="1400"/>
        </a:p>
      </dgm:t>
    </dgm:pt>
    <dgm:pt modelId="{121EB185-552C-46E7-9B4A-1965B3E8D180}" type="sibTrans" cxnId="{74D95295-D616-4B01-A4DB-2E0B1555FB1B}">
      <dgm:prSet/>
      <dgm:spPr/>
      <dgm:t>
        <a:bodyPr/>
        <a:lstStyle/>
        <a:p>
          <a:pPr algn="ctr"/>
          <a:endParaRPr lang="fr-FR" sz="1400"/>
        </a:p>
      </dgm:t>
    </dgm:pt>
    <dgm:pt modelId="{8FD2BC99-F1BA-4B21-808C-AE4FFD8ABE76}">
      <dgm:prSet phldrT="[Texte]" custT="1"/>
      <dgm:spPr/>
      <dgm:t>
        <a:bodyPr/>
        <a:lstStyle/>
        <a:p>
          <a:pPr algn="ctr"/>
          <a:r>
            <a:rPr lang="fr-FR" sz="1400" dirty="0" smtClean="0"/>
            <a:t>Famille</a:t>
          </a:r>
          <a:endParaRPr lang="fr-FR" sz="1400" dirty="0"/>
        </a:p>
      </dgm:t>
    </dgm:pt>
    <dgm:pt modelId="{DA931D68-40BC-4076-88A0-1F46DBD7B724}" type="parTrans" cxnId="{3D7F7D7F-4870-40D4-AB2B-5F4EDB61FE6B}">
      <dgm:prSet custT="1"/>
      <dgm:spPr/>
      <dgm:t>
        <a:bodyPr/>
        <a:lstStyle/>
        <a:p>
          <a:pPr algn="ctr"/>
          <a:endParaRPr lang="fr-FR" sz="1400"/>
        </a:p>
      </dgm:t>
    </dgm:pt>
    <dgm:pt modelId="{6BFBD8A0-7B0B-4DB4-97A7-D201CADA88F4}" type="sibTrans" cxnId="{3D7F7D7F-4870-40D4-AB2B-5F4EDB61FE6B}">
      <dgm:prSet/>
      <dgm:spPr/>
      <dgm:t>
        <a:bodyPr/>
        <a:lstStyle/>
        <a:p>
          <a:pPr algn="ctr"/>
          <a:endParaRPr lang="fr-FR" sz="1400"/>
        </a:p>
      </dgm:t>
    </dgm:pt>
    <dgm:pt modelId="{4460375F-4B51-4F94-83FE-673B025BBC40}">
      <dgm:prSet phldrT="[Texte]" custT="1"/>
      <dgm:spPr/>
      <dgm:t>
        <a:bodyPr/>
        <a:lstStyle/>
        <a:p>
          <a:pPr algn="ctr"/>
          <a:r>
            <a:rPr lang="fr-FR" sz="1400" dirty="0" smtClean="0"/>
            <a:t>Vacances</a:t>
          </a:r>
          <a:endParaRPr lang="fr-FR" sz="1400" dirty="0"/>
        </a:p>
      </dgm:t>
    </dgm:pt>
    <dgm:pt modelId="{20CCE069-F7C3-46F1-8FCA-84A0638855A3}" type="parTrans" cxnId="{ED314BBD-0652-42BC-8212-023E52F65818}">
      <dgm:prSet custT="1"/>
      <dgm:spPr/>
      <dgm:t>
        <a:bodyPr/>
        <a:lstStyle/>
        <a:p>
          <a:pPr algn="ctr"/>
          <a:endParaRPr lang="fr-FR" sz="1400"/>
        </a:p>
      </dgm:t>
    </dgm:pt>
    <dgm:pt modelId="{779B7376-C324-43F5-B3C8-6E37E7DFDB7F}" type="sibTrans" cxnId="{ED314BBD-0652-42BC-8212-023E52F65818}">
      <dgm:prSet/>
      <dgm:spPr/>
      <dgm:t>
        <a:bodyPr/>
        <a:lstStyle/>
        <a:p>
          <a:pPr algn="ctr"/>
          <a:endParaRPr lang="fr-FR" sz="1400"/>
        </a:p>
      </dgm:t>
    </dgm:pt>
    <dgm:pt modelId="{3878E2D6-0364-4810-B5AB-BE049672E8FE}">
      <dgm:prSet phldrT="[Texte]" custT="1"/>
      <dgm:spPr/>
      <dgm:t>
        <a:bodyPr/>
        <a:lstStyle/>
        <a:p>
          <a:pPr algn="ctr"/>
          <a:r>
            <a:rPr lang="fr-FR" sz="1400" dirty="0" smtClean="0"/>
            <a:t>Famille</a:t>
          </a:r>
          <a:endParaRPr lang="fr-FR" sz="1400" dirty="0"/>
        </a:p>
      </dgm:t>
    </dgm:pt>
    <dgm:pt modelId="{7B556ED4-8956-497C-AE1C-8B7CC1398F05}" type="parTrans" cxnId="{2F26E1FA-FFDE-47BA-8544-2C6EFBD26D05}">
      <dgm:prSet custT="1"/>
      <dgm:spPr/>
      <dgm:t>
        <a:bodyPr/>
        <a:lstStyle/>
        <a:p>
          <a:pPr algn="ctr"/>
          <a:endParaRPr lang="fr-FR" sz="1400"/>
        </a:p>
      </dgm:t>
    </dgm:pt>
    <dgm:pt modelId="{C0ACE693-5B82-4E5D-B67F-969762C5D43D}" type="sibTrans" cxnId="{2F26E1FA-FFDE-47BA-8544-2C6EFBD26D05}">
      <dgm:prSet/>
      <dgm:spPr/>
      <dgm:t>
        <a:bodyPr/>
        <a:lstStyle/>
        <a:p>
          <a:pPr algn="ctr"/>
          <a:endParaRPr lang="fr-FR" sz="1400"/>
        </a:p>
      </dgm:t>
    </dgm:pt>
    <dgm:pt modelId="{75DE00BC-17A3-4AF0-9026-40CF7589FD7F}">
      <dgm:prSet phldrT="[Texte]" custT="1"/>
      <dgm:spPr/>
      <dgm:t>
        <a:bodyPr/>
        <a:lstStyle/>
        <a:p>
          <a:pPr algn="ctr"/>
          <a:r>
            <a:rPr lang="fr-FR" sz="1400" dirty="0" smtClean="0"/>
            <a:t>Vacances</a:t>
          </a:r>
          <a:endParaRPr lang="fr-FR" sz="1400" dirty="0"/>
        </a:p>
      </dgm:t>
    </dgm:pt>
    <dgm:pt modelId="{652120D7-556F-419E-9FED-2A17BADF4F8B}" type="parTrans" cxnId="{C0E35A2E-E0ED-4D51-B19F-8F07F2DB7904}">
      <dgm:prSet custT="1"/>
      <dgm:spPr/>
      <dgm:t>
        <a:bodyPr/>
        <a:lstStyle/>
        <a:p>
          <a:pPr algn="ctr"/>
          <a:endParaRPr lang="fr-FR" sz="1400"/>
        </a:p>
      </dgm:t>
    </dgm:pt>
    <dgm:pt modelId="{10FEC21C-067B-4009-955F-1A2F40F4AF51}" type="sibTrans" cxnId="{C0E35A2E-E0ED-4D51-B19F-8F07F2DB7904}">
      <dgm:prSet/>
      <dgm:spPr/>
      <dgm:t>
        <a:bodyPr/>
        <a:lstStyle/>
        <a:p>
          <a:pPr algn="ctr"/>
          <a:endParaRPr lang="fr-FR" sz="1400"/>
        </a:p>
      </dgm:t>
    </dgm:pt>
    <dgm:pt modelId="{83F1D6AF-1BD8-42CF-915D-93DFC7795221}">
      <dgm:prSet phldrT="[Texte]" custT="1"/>
      <dgm:spPr/>
      <dgm:t>
        <a:bodyPr/>
        <a:lstStyle/>
        <a:p>
          <a:pPr algn="ctr"/>
          <a:r>
            <a:rPr lang="fr-FR" sz="1400" dirty="0" smtClean="0"/>
            <a:t>Famille</a:t>
          </a:r>
          <a:endParaRPr lang="fr-FR" sz="1400" dirty="0"/>
        </a:p>
      </dgm:t>
    </dgm:pt>
    <dgm:pt modelId="{524C35C5-9739-4841-B2AD-C29C1836D1B4}" type="parTrans" cxnId="{A5587555-3E18-4D5E-B098-F5521C74A800}">
      <dgm:prSet custT="1"/>
      <dgm:spPr/>
      <dgm:t>
        <a:bodyPr/>
        <a:lstStyle/>
        <a:p>
          <a:pPr algn="ctr"/>
          <a:endParaRPr lang="fr-FR" sz="1400"/>
        </a:p>
      </dgm:t>
    </dgm:pt>
    <dgm:pt modelId="{6D32BEB4-EF44-4C4F-817F-0910CDE8F1B0}" type="sibTrans" cxnId="{A5587555-3E18-4D5E-B098-F5521C74A800}">
      <dgm:prSet/>
      <dgm:spPr/>
      <dgm:t>
        <a:bodyPr/>
        <a:lstStyle/>
        <a:p>
          <a:pPr algn="ctr"/>
          <a:endParaRPr lang="fr-FR" sz="1400"/>
        </a:p>
      </dgm:t>
    </dgm:pt>
    <dgm:pt modelId="{FCABD945-2C2C-40E2-AA37-470F998AD1F1}">
      <dgm:prSet phldrT="[Texte]" custT="1"/>
      <dgm:spPr/>
      <dgm:t>
        <a:bodyPr/>
        <a:lstStyle/>
        <a:p>
          <a:pPr algn="ctr"/>
          <a:r>
            <a:rPr lang="fr-FR" sz="1400" dirty="0" smtClean="0"/>
            <a:t>Vacances</a:t>
          </a:r>
          <a:endParaRPr lang="fr-FR" sz="1400" dirty="0"/>
        </a:p>
      </dgm:t>
    </dgm:pt>
    <dgm:pt modelId="{7902FD61-9889-4DDD-B77A-E53CBD97AF23}" type="parTrans" cxnId="{16738C29-9C0C-40E3-A461-E7C1A5A222D1}">
      <dgm:prSet custT="1"/>
      <dgm:spPr/>
      <dgm:t>
        <a:bodyPr/>
        <a:lstStyle/>
        <a:p>
          <a:pPr algn="ctr"/>
          <a:endParaRPr lang="fr-FR" sz="1400"/>
        </a:p>
      </dgm:t>
    </dgm:pt>
    <dgm:pt modelId="{BDE00C87-C411-4E43-8FD0-E3F04AECE232}" type="sibTrans" cxnId="{16738C29-9C0C-40E3-A461-E7C1A5A222D1}">
      <dgm:prSet/>
      <dgm:spPr/>
      <dgm:t>
        <a:bodyPr/>
        <a:lstStyle/>
        <a:p>
          <a:pPr algn="ctr"/>
          <a:endParaRPr lang="fr-FR" sz="1400"/>
        </a:p>
      </dgm:t>
    </dgm:pt>
    <dgm:pt modelId="{750ACDFF-5309-4F20-AEE9-E3C43C49FFBF}">
      <dgm:prSet phldrT="[Texte]" custT="1"/>
      <dgm:spPr/>
      <dgm:t>
        <a:bodyPr/>
        <a:lstStyle/>
        <a:p>
          <a:pPr algn="ctr"/>
          <a:r>
            <a:rPr lang="fr-FR" sz="1400" dirty="0" smtClean="0"/>
            <a:t>Séries</a:t>
          </a:r>
          <a:endParaRPr lang="fr-FR" sz="1400" dirty="0"/>
        </a:p>
      </dgm:t>
    </dgm:pt>
    <dgm:pt modelId="{6A1A8772-2DAB-45CC-BE8B-DF138A2FD2C0}" type="parTrans" cxnId="{29402BFB-9B1D-46D4-BBE8-D26AA4988F04}">
      <dgm:prSet custT="1"/>
      <dgm:spPr/>
      <dgm:t>
        <a:bodyPr/>
        <a:lstStyle/>
        <a:p>
          <a:pPr algn="ctr"/>
          <a:endParaRPr lang="fr-FR" sz="1400"/>
        </a:p>
      </dgm:t>
    </dgm:pt>
    <dgm:pt modelId="{6D4E0CEE-F67C-4B18-9AA6-DD2DA7A285D3}" type="sibTrans" cxnId="{29402BFB-9B1D-46D4-BBE8-D26AA4988F04}">
      <dgm:prSet/>
      <dgm:spPr/>
      <dgm:t>
        <a:bodyPr/>
        <a:lstStyle/>
        <a:p>
          <a:pPr algn="ctr"/>
          <a:endParaRPr lang="fr-FR" sz="1400"/>
        </a:p>
      </dgm:t>
    </dgm:pt>
    <dgm:pt modelId="{7A421C0A-EA29-4C92-9E97-87B62751B07A}">
      <dgm:prSet phldrT="[Texte]" custT="1"/>
      <dgm:spPr/>
      <dgm:t>
        <a:bodyPr/>
        <a:lstStyle/>
        <a:p>
          <a:pPr algn="ctr"/>
          <a:r>
            <a:rPr lang="fr-FR" sz="1400" dirty="0" smtClean="0"/>
            <a:t>Films</a:t>
          </a:r>
          <a:endParaRPr lang="fr-FR" sz="1400" dirty="0"/>
        </a:p>
      </dgm:t>
    </dgm:pt>
    <dgm:pt modelId="{BC05F9F5-72EE-411E-96B3-ED10389A372B}" type="parTrans" cxnId="{E1D949F4-C025-4E7D-BA41-BA0C59C547D4}">
      <dgm:prSet custT="1"/>
      <dgm:spPr/>
      <dgm:t>
        <a:bodyPr/>
        <a:lstStyle/>
        <a:p>
          <a:pPr algn="ctr"/>
          <a:endParaRPr lang="fr-FR" sz="1400"/>
        </a:p>
      </dgm:t>
    </dgm:pt>
    <dgm:pt modelId="{6DADCB1A-1406-4342-87E7-873CF8726709}" type="sibTrans" cxnId="{E1D949F4-C025-4E7D-BA41-BA0C59C547D4}">
      <dgm:prSet/>
      <dgm:spPr/>
      <dgm:t>
        <a:bodyPr/>
        <a:lstStyle/>
        <a:p>
          <a:pPr algn="ctr"/>
          <a:endParaRPr lang="fr-FR" sz="1400"/>
        </a:p>
      </dgm:t>
    </dgm:pt>
    <dgm:pt modelId="{E7C66CC9-EC0E-45E0-8BF6-5243364292CE}">
      <dgm:prSet phldrT="[Texte]" custT="1"/>
      <dgm:spPr/>
      <dgm:t>
        <a:bodyPr/>
        <a:lstStyle/>
        <a:p>
          <a:pPr algn="ctr"/>
          <a:r>
            <a:rPr lang="fr-FR" sz="1400" dirty="0" smtClean="0"/>
            <a:t>VO</a:t>
          </a:r>
          <a:endParaRPr lang="fr-FR" sz="1400" dirty="0"/>
        </a:p>
      </dgm:t>
    </dgm:pt>
    <dgm:pt modelId="{BE2D1797-D44D-4728-97FE-FAB556174F8C}" type="parTrans" cxnId="{98213E00-332A-4001-B4C0-179F64EBC738}">
      <dgm:prSet custT="1"/>
      <dgm:spPr/>
      <dgm:t>
        <a:bodyPr/>
        <a:lstStyle/>
        <a:p>
          <a:pPr algn="ctr"/>
          <a:endParaRPr lang="fr-FR" sz="1400"/>
        </a:p>
      </dgm:t>
    </dgm:pt>
    <dgm:pt modelId="{34F3AB66-72E6-4E5C-964C-1C54E38014E9}" type="sibTrans" cxnId="{98213E00-332A-4001-B4C0-179F64EBC738}">
      <dgm:prSet/>
      <dgm:spPr/>
      <dgm:t>
        <a:bodyPr/>
        <a:lstStyle/>
        <a:p>
          <a:pPr algn="ctr"/>
          <a:endParaRPr lang="fr-FR" sz="1400"/>
        </a:p>
      </dgm:t>
    </dgm:pt>
    <dgm:pt modelId="{C895D878-420F-442A-864D-D5D96CF590C3}">
      <dgm:prSet phldrT="[Texte]" custT="1"/>
      <dgm:spPr/>
      <dgm:t>
        <a:bodyPr/>
        <a:lstStyle/>
        <a:p>
          <a:pPr algn="ctr"/>
          <a:r>
            <a:rPr lang="fr-FR" sz="1400" dirty="0" smtClean="0"/>
            <a:t>VF</a:t>
          </a:r>
          <a:endParaRPr lang="fr-FR" sz="1400" dirty="0"/>
        </a:p>
      </dgm:t>
    </dgm:pt>
    <dgm:pt modelId="{A66CC557-62F0-4D2A-AE77-AB43AC10F790}" type="parTrans" cxnId="{D4AED968-63F1-4AF0-AA24-2596153B6BB6}">
      <dgm:prSet custT="1"/>
      <dgm:spPr/>
      <dgm:t>
        <a:bodyPr/>
        <a:lstStyle/>
        <a:p>
          <a:pPr algn="ctr"/>
          <a:endParaRPr lang="fr-FR" sz="1400"/>
        </a:p>
      </dgm:t>
    </dgm:pt>
    <dgm:pt modelId="{7FBE2A32-589D-4F28-81EC-1AEB012C95ED}" type="sibTrans" cxnId="{D4AED968-63F1-4AF0-AA24-2596153B6BB6}">
      <dgm:prSet/>
      <dgm:spPr/>
      <dgm:t>
        <a:bodyPr/>
        <a:lstStyle/>
        <a:p>
          <a:pPr algn="ctr"/>
          <a:endParaRPr lang="fr-FR" sz="1400"/>
        </a:p>
      </dgm:t>
    </dgm:pt>
    <dgm:pt modelId="{809DA0BA-402C-4932-BA84-41B0479589C2}">
      <dgm:prSet phldrT="[Texte]" custT="1"/>
      <dgm:spPr/>
      <dgm:t>
        <a:bodyPr/>
        <a:lstStyle/>
        <a:p>
          <a:pPr algn="ctr"/>
          <a:r>
            <a:rPr lang="fr-FR" sz="1400" dirty="0" smtClean="0"/>
            <a:t>Avant 1970</a:t>
          </a:r>
          <a:endParaRPr lang="fr-FR" sz="1400" dirty="0"/>
        </a:p>
      </dgm:t>
    </dgm:pt>
    <dgm:pt modelId="{5D3D7977-7AD5-4EFF-B8E3-807B43BE5DD9}" type="parTrans" cxnId="{E75FF593-CFE3-4711-A186-9AFCBB987BFF}">
      <dgm:prSet custT="1"/>
      <dgm:spPr/>
      <dgm:t>
        <a:bodyPr/>
        <a:lstStyle/>
        <a:p>
          <a:pPr algn="ctr"/>
          <a:endParaRPr lang="fr-FR" sz="1400"/>
        </a:p>
      </dgm:t>
    </dgm:pt>
    <dgm:pt modelId="{5E7210D8-8A95-4D4F-97C8-D98282B5F688}" type="sibTrans" cxnId="{E75FF593-CFE3-4711-A186-9AFCBB987BFF}">
      <dgm:prSet/>
      <dgm:spPr/>
      <dgm:t>
        <a:bodyPr/>
        <a:lstStyle/>
        <a:p>
          <a:pPr algn="ctr"/>
          <a:endParaRPr lang="fr-FR" sz="1400"/>
        </a:p>
      </dgm:t>
    </dgm:pt>
    <dgm:pt modelId="{B90C0D30-4F15-40AB-9DA9-4E47B41E2945}">
      <dgm:prSet phldrT="[Texte]" custT="1"/>
      <dgm:spPr/>
      <dgm:t>
        <a:bodyPr/>
        <a:lstStyle/>
        <a:p>
          <a:pPr algn="ctr"/>
          <a:r>
            <a:rPr lang="fr-FR" sz="1400" dirty="0" smtClean="0"/>
            <a:t>De 1971 à 2000</a:t>
          </a:r>
          <a:endParaRPr lang="fr-FR" sz="1400" dirty="0"/>
        </a:p>
      </dgm:t>
    </dgm:pt>
    <dgm:pt modelId="{F5A47635-A074-4E1A-AC1F-8E43689F6E31}" type="parTrans" cxnId="{3632B150-FE6B-4B40-95AB-631F289E7F8E}">
      <dgm:prSet custT="1"/>
      <dgm:spPr/>
      <dgm:t>
        <a:bodyPr/>
        <a:lstStyle/>
        <a:p>
          <a:pPr algn="ctr"/>
          <a:endParaRPr lang="fr-FR" sz="1400"/>
        </a:p>
      </dgm:t>
    </dgm:pt>
    <dgm:pt modelId="{05DDF9F3-E883-4530-9973-B666C89EEACA}" type="sibTrans" cxnId="{3632B150-FE6B-4B40-95AB-631F289E7F8E}">
      <dgm:prSet/>
      <dgm:spPr/>
      <dgm:t>
        <a:bodyPr/>
        <a:lstStyle/>
        <a:p>
          <a:pPr algn="ctr"/>
          <a:endParaRPr lang="fr-FR" sz="1400"/>
        </a:p>
      </dgm:t>
    </dgm:pt>
    <dgm:pt modelId="{F4006F03-E120-4BC3-ACBF-38FE3A7B3EC2}">
      <dgm:prSet phldrT="[Texte]" custT="1"/>
      <dgm:spPr/>
      <dgm:t>
        <a:bodyPr/>
        <a:lstStyle/>
        <a:p>
          <a:pPr algn="ctr"/>
          <a:r>
            <a:rPr lang="fr-FR" sz="1400" dirty="0" smtClean="0"/>
            <a:t>Depuis 2001</a:t>
          </a:r>
          <a:endParaRPr lang="fr-FR" sz="1400" dirty="0"/>
        </a:p>
      </dgm:t>
    </dgm:pt>
    <dgm:pt modelId="{FEE0CBB0-BA1A-442E-A7D5-E35D9E43FB4E}" type="parTrans" cxnId="{27C388CC-DC4D-424F-B5EF-F102997A8416}">
      <dgm:prSet custT="1"/>
      <dgm:spPr/>
      <dgm:t>
        <a:bodyPr/>
        <a:lstStyle/>
        <a:p>
          <a:pPr algn="ctr"/>
          <a:endParaRPr lang="fr-FR" sz="1400"/>
        </a:p>
      </dgm:t>
    </dgm:pt>
    <dgm:pt modelId="{EA9390A6-BB2F-4FA9-A89D-D7E444D2C672}" type="sibTrans" cxnId="{27C388CC-DC4D-424F-B5EF-F102997A8416}">
      <dgm:prSet/>
      <dgm:spPr/>
      <dgm:t>
        <a:bodyPr/>
        <a:lstStyle/>
        <a:p>
          <a:pPr algn="ctr"/>
          <a:endParaRPr lang="fr-FR" sz="1400"/>
        </a:p>
      </dgm:t>
    </dgm:pt>
    <dgm:pt modelId="{B35B1BC0-6EC0-40CE-9554-F1797679FFA1}" type="pres">
      <dgm:prSet presAssocID="{40E726CC-93D8-4FA5-A221-491613AC28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40CC53A-3622-4685-9122-4CFA248FF020}" type="pres">
      <dgm:prSet presAssocID="{94892800-C7A8-4D78-9361-ABE6803EF36A}" presName="root1" presStyleCnt="0"/>
      <dgm:spPr/>
      <dgm:t>
        <a:bodyPr/>
        <a:lstStyle/>
        <a:p>
          <a:endParaRPr lang="fr-FR"/>
        </a:p>
      </dgm:t>
    </dgm:pt>
    <dgm:pt modelId="{66477BB3-2E3B-4061-9546-53CEE554BAC8}" type="pres">
      <dgm:prSet presAssocID="{94892800-C7A8-4D78-9361-ABE6803EF36A}" presName="LevelOneTextNode" presStyleLbl="node0" presStyleIdx="0" presStyleCnt="1" custScaleX="87074" custScaleY="94898" custLinFactNeighborX="-62741" custLinFactNeighborY="-4930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7C5C55A-5734-470A-BF50-ED503558A93A}" type="pres">
      <dgm:prSet presAssocID="{94892800-C7A8-4D78-9361-ABE6803EF36A}" presName="level2hierChild" presStyleCnt="0"/>
      <dgm:spPr/>
      <dgm:t>
        <a:bodyPr/>
        <a:lstStyle/>
        <a:p>
          <a:endParaRPr lang="fr-FR"/>
        </a:p>
      </dgm:t>
    </dgm:pt>
    <dgm:pt modelId="{B537C491-2014-48A6-8CF6-0F19411A7674}" type="pres">
      <dgm:prSet presAssocID="{4B99C326-C0EB-41BA-89DC-B71106226A7A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305037B8-4210-4427-9750-75E5941240AE}" type="pres">
      <dgm:prSet presAssocID="{4B99C326-C0EB-41BA-89DC-B71106226A7A}" presName="connTx" presStyleLbl="parChTrans1D2" presStyleIdx="0" presStyleCnt="4"/>
      <dgm:spPr/>
      <dgm:t>
        <a:bodyPr/>
        <a:lstStyle/>
        <a:p>
          <a:endParaRPr lang="fr-FR"/>
        </a:p>
      </dgm:t>
    </dgm:pt>
    <dgm:pt modelId="{A4A1DC93-366D-4E5C-BD3C-28C24BD7DFC2}" type="pres">
      <dgm:prSet presAssocID="{ED32A374-E5AC-4ED4-A8B8-7E23599DFB90}" presName="root2" presStyleCnt="0"/>
      <dgm:spPr/>
      <dgm:t>
        <a:bodyPr/>
        <a:lstStyle/>
        <a:p>
          <a:endParaRPr lang="fr-FR"/>
        </a:p>
      </dgm:t>
    </dgm:pt>
    <dgm:pt modelId="{2E09ECF8-90CD-4424-803A-046CFAE679A7}" type="pres">
      <dgm:prSet presAssocID="{ED32A374-E5AC-4ED4-A8B8-7E23599DFB90}" presName="LevelTwoTextNode" presStyleLbl="node2" presStyleIdx="0" presStyleCnt="4" custScaleX="95004" custScaleY="83989" custLinFactNeighborX="-82507" custLinFactNeighborY="-758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D05805-9FCF-441A-A5BE-25BEBBD96EF3}" type="pres">
      <dgm:prSet presAssocID="{ED32A374-E5AC-4ED4-A8B8-7E23599DFB90}" presName="level3hierChild" presStyleCnt="0"/>
      <dgm:spPr/>
      <dgm:t>
        <a:bodyPr/>
        <a:lstStyle/>
        <a:p>
          <a:endParaRPr lang="fr-FR"/>
        </a:p>
      </dgm:t>
    </dgm:pt>
    <dgm:pt modelId="{CD7FD1FB-E890-463F-82C3-5DA0FA2B7F2C}" type="pres">
      <dgm:prSet presAssocID="{971B26FB-B72A-4C64-99BE-B6F6F2B54232}" presName="conn2-1" presStyleLbl="parChTrans1D3" presStyleIdx="0" presStyleCnt="5"/>
      <dgm:spPr/>
      <dgm:t>
        <a:bodyPr/>
        <a:lstStyle/>
        <a:p>
          <a:endParaRPr lang="fr-FR"/>
        </a:p>
      </dgm:t>
    </dgm:pt>
    <dgm:pt modelId="{03D77A73-2EF8-4111-8D15-61E3A767045A}" type="pres">
      <dgm:prSet presAssocID="{971B26FB-B72A-4C64-99BE-B6F6F2B54232}" presName="connTx" presStyleLbl="parChTrans1D3" presStyleIdx="0" presStyleCnt="5"/>
      <dgm:spPr/>
      <dgm:t>
        <a:bodyPr/>
        <a:lstStyle/>
        <a:p>
          <a:endParaRPr lang="fr-FR"/>
        </a:p>
      </dgm:t>
    </dgm:pt>
    <dgm:pt modelId="{BC84E9C5-1F7F-4E19-81A6-5C8F9CDD290C}" type="pres">
      <dgm:prSet presAssocID="{0FBB3A7E-819A-4FD1-A42F-569A7C4F6F61}" presName="root2" presStyleCnt="0"/>
      <dgm:spPr/>
      <dgm:t>
        <a:bodyPr/>
        <a:lstStyle/>
        <a:p>
          <a:endParaRPr lang="fr-FR"/>
        </a:p>
      </dgm:t>
    </dgm:pt>
    <dgm:pt modelId="{015CC51F-D0B0-4B12-B5D6-8687D992915F}" type="pres">
      <dgm:prSet presAssocID="{0FBB3A7E-819A-4FD1-A42F-569A7C4F6F61}" presName="LevelTwoTextNode" presStyleLbl="node3" presStyleIdx="0" presStyleCnt="5" custScaleX="106877" custScaleY="71082" custLinFactNeighborX="-73713" custLinFactNeighborY="1334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50065F6-CA8A-459C-B225-1FE15D356352}" type="pres">
      <dgm:prSet presAssocID="{0FBB3A7E-819A-4FD1-A42F-569A7C4F6F61}" presName="level3hierChild" presStyleCnt="0"/>
      <dgm:spPr/>
      <dgm:t>
        <a:bodyPr/>
        <a:lstStyle/>
        <a:p>
          <a:endParaRPr lang="fr-FR"/>
        </a:p>
      </dgm:t>
    </dgm:pt>
    <dgm:pt modelId="{554336D1-C132-4B45-B8A4-D26ED2CF032C}" type="pres">
      <dgm:prSet presAssocID="{C15D858D-AA64-4BCB-876E-FF84850AD5AF}" presName="conn2-1" presStyleLbl="parChTrans1D4" presStyleIdx="0" presStyleCnt="14"/>
      <dgm:spPr/>
      <dgm:t>
        <a:bodyPr/>
        <a:lstStyle/>
        <a:p>
          <a:endParaRPr lang="fr-FR"/>
        </a:p>
      </dgm:t>
    </dgm:pt>
    <dgm:pt modelId="{6C39A231-2E2D-4695-BF5B-590376F5EDB3}" type="pres">
      <dgm:prSet presAssocID="{C15D858D-AA64-4BCB-876E-FF84850AD5AF}" presName="connTx" presStyleLbl="parChTrans1D4" presStyleIdx="0" presStyleCnt="14"/>
      <dgm:spPr/>
      <dgm:t>
        <a:bodyPr/>
        <a:lstStyle/>
        <a:p>
          <a:endParaRPr lang="fr-FR"/>
        </a:p>
      </dgm:t>
    </dgm:pt>
    <dgm:pt modelId="{3EA91590-3CCD-4A2B-B03B-78A1F7F7FA51}" type="pres">
      <dgm:prSet presAssocID="{9B6D44D1-1D29-47DA-844E-C57114FA1E9D}" presName="root2" presStyleCnt="0"/>
      <dgm:spPr/>
      <dgm:t>
        <a:bodyPr/>
        <a:lstStyle/>
        <a:p>
          <a:endParaRPr lang="fr-FR"/>
        </a:p>
      </dgm:t>
    </dgm:pt>
    <dgm:pt modelId="{92CD6B0F-BD21-4277-8BAA-B25DE273826E}" type="pres">
      <dgm:prSet presAssocID="{9B6D44D1-1D29-47DA-844E-C57114FA1E9D}" presName="LevelTwoTextNode" presStyleLbl="node4" presStyleIdx="0" presStyleCnt="14" custScaleX="111000" custScaleY="40753" custLinFactNeighborX="-5806" custLinFactNeighborY="-26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4114591-EBAD-4CB2-A24A-23D1193273FC}" type="pres">
      <dgm:prSet presAssocID="{9B6D44D1-1D29-47DA-844E-C57114FA1E9D}" presName="level3hierChild" presStyleCnt="0"/>
      <dgm:spPr/>
      <dgm:t>
        <a:bodyPr/>
        <a:lstStyle/>
        <a:p>
          <a:endParaRPr lang="fr-FR"/>
        </a:p>
      </dgm:t>
    </dgm:pt>
    <dgm:pt modelId="{AF80353B-C0DB-427F-8B85-B43F19DBB451}" type="pres">
      <dgm:prSet presAssocID="{DA931D68-40BC-4076-88A0-1F46DBD7B724}" presName="conn2-1" presStyleLbl="parChTrans1D4" presStyleIdx="1" presStyleCnt="14"/>
      <dgm:spPr/>
      <dgm:t>
        <a:bodyPr/>
        <a:lstStyle/>
        <a:p>
          <a:endParaRPr lang="fr-FR"/>
        </a:p>
      </dgm:t>
    </dgm:pt>
    <dgm:pt modelId="{1AEACA07-AE3B-4103-97F2-72FBF1454BB2}" type="pres">
      <dgm:prSet presAssocID="{DA931D68-40BC-4076-88A0-1F46DBD7B724}" presName="connTx" presStyleLbl="parChTrans1D4" presStyleIdx="1" presStyleCnt="14"/>
      <dgm:spPr/>
      <dgm:t>
        <a:bodyPr/>
        <a:lstStyle/>
        <a:p>
          <a:endParaRPr lang="fr-FR"/>
        </a:p>
      </dgm:t>
    </dgm:pt>
    <dgm:pt modelId="{C18715FA-AD73-430A-9E63-0A9814A8FEC3}" type="pres">
      <dgm:prSet presAssocID="{8FD2BC99-F1BA-4B21-808C-AE4FFD8ABE76}" presName="root2" presStyleCnt="0"/>
      <dgm:spPr/>
      <dgm:t>
        <a:bodyPr/>
        <a:lstStyle/>
        <a:p>
          <a:endParaRPr lang="fr-FR"/>
        </a:p>
      </dgm:t>
    </dgm:pt>
    <dgm:pt modelId="{48239BCF-9BE7-4853-BFDA-8FD5AFFD6E2F}" type="pres">
      <dgm:prSet presAssocID="{8FD2BC99-F1BA-4B21-808C-AE4FFD8ABE76}" presName="LevelTwoTextNode" presStyleLbl="node4" presStyleIdx="1" presStyleCnt="14" custScaleX="115227" custScaleY="53929" custLinFactNeighborX="-5806" custLinFactNeighborY="-26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D994BE1-0CC8-4691-AA65-CCA21F968B57}" type="pres">
      <dgm:prSet presAssocID="{8FD2BC99-F1BA-4B21-808C-AE4FFD8ABE76}" presName="level3hierChild" presStyleCnt="0"/>
      <dgm:spPr/>
      <dgm:t>
        <a:bodyPr/>
        <a:lstStyle/>
        <a:p>
          <a:endParaRPr lang="fr-FR"/>
        </a:p>
      </dgm:t>
    </dgm:pt>
    <dgm:pt modelId="{6831E846-DF4A-479F-9BFE-20029FD135D8}" type="pres">
      <dgm:prSet presAssocID="{20CCE069-F7C3-46F1-8FCA-84A0638855A3}" presName="conn2-1" presStyleLbl="parChTrans1D4" presStyleIdx="2" presStyleCnt="14"/>
      <dgm:spPr/>
      <dgm:t>
        <a:bodyPr/>
        <a:lstStyle/>
        <a:p>
          <a:endParaRPr lang="fr-FR"/>
        </a:p>
      </dgm:t>
    </dgm:pt>
    <dgm:pt modelId="{ED64B6AC-A5EE-4006-80C3-0F3A3738F5CE}" type="pres">
      <dgm:prSet presAssocID="{20CCE069-F7C3-46F1-8FCA-84A0638855A3}" presName="connTx" presStyleLbl="parChTrans1D4" presStyleIdx="2" presStyleCnt="14"/>
      <dgm:spPr/>
      <dgm:t>
        <a:bodyPr/>
        <a:lstStyle/>
        <a:p>
          <a:endParaRPr lang="fr-FR"/>
        </a:p>
      </dgm:t>
    </dgm:pt>
    <dgm:pt modelId="{EA6D2CC5-D44F-4658-AFE6-8AD40E504EEE}" type="pres">
      <dgm:prSet presAssocID="{4460375F-4B51-4F94-83FE-673B025BBC40}" presName="root2" presStyleCnt="0"/>
      <dgm:spPr/>
      <dgm:t>
        <a:bodyPr/>
        <a:lstStyle/>
        <a:p>
          <a:endParaRPr lang="fr-FR"/>
        </a:p>
      </dgm:t>
    </dgm:pt>
    <dgm:pt modelId="{FA8355A2-8523-4A9E-827E-75BA0FE3557E}" type="pres">
      <dgm:prSet presAssocID="{4460375F-4B51-4F94-83FE-673B025BBC40}" presName="LevelTwoTextNode" presStyleLbl="node4" presStyleIdx="2" presStyleCnt="14" custScaleX="108210" custScaleY="54244" custLinFactNeighborX="-5806" custLinFactNeighborY="-26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596D3A-329B-41F4-BDD0-DF6F9E364FA2}" type="pres">
      <dgm:prSet presAssocID="{4460375F-4B51-4F94-83FE-673B025BBC40}" presName="level3hierChild" presStyleCnt="0"/>
      <dgm:spPr/>
      <dgm:t>
        <a:bodyPr/>
        <a:lstStyle/>
        <a:p>
          <a:endParaRPr lang="fr-FR"/>
        </a:p>
      </dgm:t>
    </dgm:pt>
    <dgm:pt modelId="{1682DB14-1252-4F59-A2D0-EB78D75874E4}" type="pres">
      <dgm:prSet presAssocID="{70BB75E6-4583-4DAF-885D-2DB453AE247C}" presName="conn2-1" presStyleLbl="parChTrans1D3" presStyleIdx="1" presStyleCnt="5"/>
      <dgm:spPr/>
      <dgm:t>
        <a:bodyPr/>
        <a:lstStyle/>
        <a:p>
          <a:endParaRPr lang="fr-FR"/>
        </a:p>
      </dgm:t>
    </dgm:pt>
    <dgm:pt modelId="{EA1FAE78-6AA1-4246-A7CA-B1E583831187}" type="pres">
      <dgm:prSet presAssocID="{70BB75E6-4583-4DAF-885D-2DB453AE247C}" presName="connTx" presStyleLbl="parChTrans1D3" presStyleIdx="1" presStyleCnt="5"/>
      <dgm:spPr/>
      <dgm:t>
        <a:bodyPr/>
        <a:lstStyle/>
        <a:p>
          <a:endParaRPr lang="fr-FR"/>
        </a:p>
      </dgm:t>
    </dgm:pt>
    <dgm:pt modelId="{AF3ED6C4-BDFB-4FFA-B50C-A1CA89D2145B}" type="pres">
      <dgm:prSet presAssocID="{C0B524A4-5921-4730-A4CB-C60503FD5542}" presName="root2" presStyleCnt="0"/>
      <dgm:spPr/>
      <dgm:t>
        <a:bodyPr/>
        <a:lstStyle/>
        <a:p>
          <a:endParaRPr lang="fr-FR"/>
        </a:p>
      </dgm:t>
    </dgm:pt>
    <dgm:pt modelId="{F19B1C54-D34B-4247-B497-48AFD3E28138}" type="pres">
      <dgm:prSet presAssocID="{C0B524A4-5921-4730-A4CB-C60503FD5542}" presName="LevelTwoTextNode" presStyleLbl="node3" presStyleIdx="1" presStyleCnt="5" custScaleX="115130" custScaleY="71082" custLinFactNeighborX="-75007" custLinFactNeighborY="-846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C29BB62-0B96-4949-90A0-BBC791C0F2A0}" type="pres">
      <dgm:prSet presAssocID="{C0B524A4-5921-4730-A4CB-C60503FD5542}" presName="level3hierChild" presStyleCnt="0"/>
      <dgm:spPr/>
      <dgm:t>
        <a:bodyPr/>
        <a:lstStyle/>
        <a:p>
          <a:endParaRPr lang="fr-FR"/>
        </a:p>
      </dgm:t>
    </dgm:pt>
    <dgm:pt modelId="{829E8A9E-F18A-4817-9FB6-58005FCC93A1}" type="pres">
      <dgm:prSet presAssocID="{A903EB1D-8A81-439C-94DC-13F04F7CE293}" presName="conn2-1" presStyleLbl="parChTrans1D4" presStyleIdx="3" presStyleCnt="14"/>
      <dgm:spPr/>
      <dgm:t>
        <a:bodyPr/>
        <a:lstStyle/>
        <a:p>
          <a:endParaRPr lang="fr-FR"/>
        </a:p>
      </dgm:t>
    </dgm:pt>
    <dgm:pt modelId="{D16A782A-AC2F-434B-9EF4-64F36B6D1BDB}" type="pres">
      <dgm:prSet presAssocID="{A903EB1D-8A81-439C-94DC-13F04F7CE293}" presName="connTx" presStyleLbl="parChTrans1D4" presStyleIdx="3" presStyleCnt="14"/>
      <dgm:spPr/>
      <dgm:t>
        <a:bodyPr/>
        <a:lstStyle/>
        <a:p>
          <a:endParaRPr lang="fr-FR"/>
        </a:p>
      </dgm:t>
    </dgm:pt>
    <dgm:pt modelId="{C7DA7F49-4E4C-4B4A-B535-237E0F867EFA}" type="pres">
      <dgm:prSet presAssocID="{FFF9C285-A3EB-48A0-9703-1F65C5F9218C}" presName="root2" presStyleCnt="0"/>
      <dgm:spPr/>
      <dgm:t>
        <a:bodyPr/>
        <a:lstStyle/>
        <a:p>
          <a:endParaRPr lang="fr-FR"/>
        </a:p>
      </dgm:t>
    </dgm:pt>
    <dgm:pt modelId="{0B5B114F-7CBD-4286-87CB-86DB46108583}" type="pres">
      <dgm:prSet presAssocID="{FFF9C285-A3EB-48A0-9703-1F65C5F9218C}" presName="LevelTwoTextNode" presStyleLbl="node4" presStyleIdx="3" presStyleCnt="14" custScaleX="113275" custScaleY="43901" custLinFactNeighborX="-15170" custLinFactNeighborY="-48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B5BF5AB-ACDC-40F4-8AE1-3D51FC7A0556}" type="pres">
      <dgm:prSet presAssocID="{FFF9C285-A3EB-48A0-9703-1F65C5F9218C}" presName="level3hierChild" presStyleCnt="0"/>
      <dgm:spPr/>
      <dgm:t>
        <a:bodyPr/>
        <a:lstStyle/>
        <a:p>
          <a:endParaRPr lang="fr-FR"/>
        </a:p>
      </dgm:t>
    </dgm:pt>
    <dgm:pt modelId="{96526CA0-BE4C-4EA5-BF89-6F7C462F9503}" type="pres">
      <dgm:prSet presAssocID="{7B556ED4-8956-497C-AE1C-8B7CC1398F05}" presName="conn2-1" presStyleLbl="parChTrans1D4" presStyleIdx="4" presStyleCnt="14"/>
      <dgm:spPr/>
      <dgm:t>
        <a:bodyPr/>
        <a:lstStyle/>
        <a:p>
          <a:endParaRPr lang="fr-FR"/>
        </a:p>
      </dgm:t>
    </dgm:pt>
    <dgm:pt modelId="{858DEC72-46C9-47CD-BD80-60287F5B0761}" type="pres">
      <dgm:prSet presAssocID="{7B556ED4-8956-497C-AE1C-8B7CC1398F05}" presName="connTx" presStyleLbl="parChTrans1D4" presStyleIdx="4" presStyleCnt="14"/>
      <dgm:spPr/>
      <dgm:t>
        <a:bodyPr/>
        <a:lstStyle/>
        <a:p>
          <a:endParaRPr lang="fr-FR"/>
        </a:p>
      </dgm:t>
    </dgm:pt>
    <dgm:pt modelId="{967F8EF5-9DA0-4492-BCF3-ACB541697444}" type="pres">
      <dgm:prSet presAssocID="{3878E2D6-0364-4810-B5AB-BE049672E8FE}" presName="root2" presStyleCnt="0"/>
      <dgm:spPr/>
      <dgm:t>
        <a:bodyPr/>
        <a:lstStyle/>
        <a:p>
          <a:endParaRPr lang="fr-FR"/>
        </a:p>
      </dgm:t>
    </dgm:pt>
    <dgm:pt modelId="{87D35217-FB81-4841-A9E5-99565EE6ED48}" type="pres">
      <dgm:prSet presAssocID="{3878E2D6-0364-4810-B5AB-BE049672E8FE}" presName="LevelTwoTextNode" presStyleLbl="node4" presStyleIdx="4" presStyleCnt="14" custScaleX="110926" custScaleY="43983" custLinFactNeighborX="-15170" custLinFactNeighborY="-656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4AE64A2-7623-4159-87FE-B44DBEDB512A}" type="pres">
      <dgm:prSet presAssocID="{3878E2D6-0364-4810-B5AB-BE049672E8FE}" presName="level3hierChild" presStyleCnt="0"/>
      <dgm:spPr/>
      <dgm:t>
        <a:bodyPr/>
        <a:lstStyle/>
        <a:p>
          <a:endParaRPr lang="fr-FR"/>
        </a:p>
      </dgm:t>
    </dgm:pt>
    <dgm:pt modelId="{2119AF0D-D3C6-4151-82C0-3335CA04589C}" type="pres">
      <dgm:prSet presAssocID="{652120D7-556F-419E-9FED-2A17BADF4F8B}" presName="conn2-1" presStyleLbl="parChTrans1D4" presStyleIdx="5" presStyleCnt="14"/>
      <dgm:spPr/>
      <dgm:t>
        <a:bodyPr/>
        <a:lstStyle/>
        <a:p>
          <a:endParaRPr lang="fr-FR"/>
        </a:p>
      </dgm:t>
    </dgm:pt>
    <dgm:pt modelId="{397C545D-0C2D-47B1-882D-E7261E653AB1}" type="pres">
      <dgm:prSet presAssocID="{652120D7-556F-419E-9FED-2A17BADF4F8B}" presName="connTx" presStyleLbl="parChTrans1D4" presStyleIdx="5" presStyleCnt="14"/>
      <dgm:spPr/>
      <dgm:t>
        <a:bodyPr/>
        <a:lstStyle/>
        <a:p>
          <a:endParaRPr lang="fr-FR"/>
        </a:p>
      </dgm:t>
    </dgm:pt>
    <dgm:pt modelId="{73DBA379-DBAD-4F4E-A0D5-BE0E67A5315E}" type="pres">
      <dgm:prSet presAssocID="{75DE00BC-17A3-4AF0-9026-40CF7589FD7F}" presName="root2" presStyleCnt="0"/>
      <dgm:spPr/>
      <dgm:t>
        <a:bodyPr/>
        <a:lstStyle/>
        <a:p>
          <a:endParaRPr lang="fr-FR"/>
        </a:p>
      </dgm:t>
    </dgm:pt>
    <dgm:pt modelId="{D529FC69-E894-4A03-AA7F-A4C1E8C04177}" type="pres">
      <dgm:prSet presAssocID="{75DE00BC-17A3-4AF0-9026-40CF7589FD7F}" presName="LevelTwoTextNode" presStyleLbl="node4" presStyleIdx="5" presStyleCnt="14" custScaleX="118993" custScaleY="51046" custLinFactNeighborX="-15170" custLinFactNeighborY="-127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77D7100-E977-404A-ACF2-FC8F486D1D9E}" type="pres">
      <dgm:prSet presAssocID="{75DE00BC-17A3-4AF0-9026-40CF7589FD7F}" presName="level3hierChild" presStyleCnt="0"/>
      <dgm:spPr/>
      <dgm:t>
        <a:bodyPr/>
        <a:lstStyle/>
        <a:p>
          <a:endParaRPr lang="fr-FR"/>
        </a:p>
      </dgm:t>
    </dgm:pt>
    <dgm:pt modelId="{ACFD81EA-8685-4E9A-83D3-DB0AC86CF177}" type="pres">
      <dgm:prSet presAssocID="{F506C133-B134-4079-B1A5-B2EDED71FF7D}" presName="conn2-1" presStyleLbl="parChTrans1D3" presStyleIdx="2" presStyleCnt="5"/>
      <dgm:spPr/>
      <dgm:t>
        <a:bodyPr/>
        <a:lstStyle/>
        <a:p>
          <a:endParaRPr lang="fr-FR"/>
        </a:p>
      </dgm:t>
    </dgm:pt>
    <dgm:pt modelId="{71A01DF9-BC9A-4E5E-8C50-B27926718375}" type="pres">
      <dgm:prSet presAssocID="{F506C133-B134-4079-B1A5-B2EDED71FF7D}" presName="connTx" presStyleLbl="parChTrans1D3" presStyleIdx="2" presStyleCnt="5"/>
      <dgm:spPr/>
      <dgm:t>
        <a:bodyPr/>
        <a:lstStyle/>
        <a:p>
          <a:endParaRPr lang="fr-FR"/>
        </a:p>
      </dgm:t>
    </dgm:pt>
    <dgm:pt modelId="{3366C717-1CA9-40C4-A3B0-5803B1390691}" type="pres">
      <dgm:prSet presAssocID="{24562E28-7109-49D1-9A5E-6CF87870ABC2}" presName="root2" presStyleCnt="0"/>
      <dgm:spPr/>
      <dgm:t>
        <a:bodyPr/>
        <a:lstStyle/>
        <a:p>
          <a:endParaRPr lang="fr-FR"/>
        </a:p>
      </dgm:t>
    </dgm:pt>
    <dgm:pt modelId="{AA4AD1BB-6AF3-49C1-9C12-C25B3C75F8F0}" type="pres">
      <dgm:prSet presAssocID="{24562E28-7109-49D1-9A5E-6CF87870ABC2}" presName="LevelTwoTextNode" presStyleLbl="node3" presStyleIdx="2" presStyleCnt="5" custScaleX="118891" custScaleY="67978" custLinFactY="-72255" custLinFactNeighborX="-73713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A9817E-8ABF-404C-AFAA-5B9A36C0AED0}" type="pres">
      <dgm:prSet presAssocID="{24562E28-7109-49D1-9A5E-6CF87870ABC2}" presName="level3hierChild" presStyleCnt="0"/>
      <dgm:spPr/>
      <dgm:t>
        <a:bodyPr/>
        <a:lstStyle/>
        <a:p>
          <a:endParaRPr lang="fr-FR"/>
        </a:p>
      </dgm:t>
    </dgm:pt>
    <dgm:pt modelId="{47954EC3-E606-48A4-AAAC-5BEF7DB137F4}" type="pres">
      <dgm:prSet presAssocID="{DF766553-52E6-402D-9A6D-C62E86B6BD27}" presName="conn2-1" presStyleLbl="parChTrans1D4" presStyleIdx="6" presStyleCnt="14"/>
      <dgm:spPr/>
      <dgm:t>
        <a:bodyPr/>
        <a:lstStyle/>
        <a:p>
          <a:endParaRPr lang="fr-FR"/>
        </a:p>
      </dgm:t>
    </dgm:pt>
    <dgm:pt modelId="{C9313681-E8F1-4345-A7A1-0F4B907F4B91}" type="pres">
      <dgm:prSet presAssocID="{DF766553-52E6-402D-9A6D-C62E86B6BD27}" presName="connTx" presStyleLbl="parChTrans1D4" presStyleIdx="6" presStyleCnt="14"/>
      <dgm:spPr/>
      <dgm:t>
        <a:bodyPr/>
        <a:lstStyle/>
        <a:p>
          <a:endParaRPr lang="fr-FR"/>
        </a:p>
      </dgm:t>
    </dgm:pt>
    <dgm:pt modelId="{A3B10D68-ECA0-4BA4-A81F-48A0192F0EA9}" type="pres">
      <dgm:prSet presAssocID="{AFBF5FB1-72F6-443C-A38F-8B21CF72B4BA}" presName="root2" presStyleCnt="0"/>
      <dgm:spPr/>
      <dgm:t>
        <a:bodyPr/>
        <a:lstStyle/>
        <a:p>
          <a:endParaRPr lang="fr-FR"/>
        </a:p>
      </dgm:t>
    </dgm:pt>
    <dgm:pt modelId="{53CAA2D2-FFAA-495A-B4F4-AD368C1B2492}" type="pres">
      <dgm:prSet presAssocID="{AFBF5FB1-72F6-443C-A38F-8B21CF72B4BA}" presName="LevelTwoTextNode" presStyleLbl="node4" presStyleIdx="6" presStyleCnt="14" custScaleX="115685" custScaleY="44905" custLinFactNeighborX="-16845" custLinFactNeighborY="-26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EF4326-32EC-4A0C-A104-C9DC29B0A4C3}" type="pres">
      <dgm:prSet presAssocID="{AFBF5FB1-72F6-443C-A38F-8B21CF72B4BA}" presName="level3hierChild" presStyleCnt="0"/>
      <dgm:spPr/>
      <dgm:t>
        <a:bodyPr/>
        <a:lstStyle/>
        <a:p>
          <a:endParaRPr lang="fr-FR"/>
        </a:p>
      </dgm:t>
    </dgm:pt>
    <dgm:pt modelId="{788D5CD5-3CCA-4F78-BA96-C79134429F72}" type="pres">
      <dgm:prSet presAssocID="{524C35C5-9739-4841-B2AD-C29C1836D1B4}" presName="conn2-1" presStyleLbl="parChTrans1D4" presStyleIdx="7" presStyleCnt="14"/>
      <dgm:spPr/>
      <dgm:t>
        <a:bodyPr/>
        <a:lstStyle/>
        <a:p>
          <a:endParaRPr lang="fr-FR"/>
        </a:p>
      </dgm:t>
    </dgm:pt>
    <dgm:pt modelId="{7E00BF1D-B1C7-4A8A-B12D-744B0C51B1BD}" type="pres">
      <dgm:prSet presAssocID="{524C35C5-9739-4841-B2AD-C29C1836D1B4}" presName="connTx" presStyleLbl="parChTrans1D4" presStyleIdx="7" presStyleCnt="14"/>
      <dgm:spPr/>
      <dgm:t>
        <a:bodyPr/>
        <a:lstStyle/>
        <a:p>
          <a:endParaRPr lang="fr-FR"/>
        </a:p>
      </dgm:t>
    </dgm:pt>
    <dgm:pt modelId="{313A9426-6221-4102-9087-91FC064FC022}" type="pres">
      <dgm:prSet presAssocID="{83F1D6AF-1BD8-42CF-915D-93DFC7795221}" presName="root2" presStyleCnt="0"/>
      <dgm:spPr/>
      <dgm:t>
        <a:bodyPr/>
        <a:lstStyle/>
        <a:p>
          <a:endParaRPr lang="fr-FR"/>
        </a:p>
      </dgm:t>
    </dgm:pt>
    <dgm:pt modelId="{BC96F127-FF3B-4DD0-9E3F-6232B5CFDB0E}" type="pres">
      <dgm:prSet presAssocID="{83F1D6AF-1BD8-42CF-915D-93DFC7795221}" presName="LevelTwoTextNode" presStyleLbl="node4" presStyleIdx="7" presStyleCnt="14" custScaleX="103110" custScaleY="56838" custLinFactNeighborX="-16845" custLinFactNeighborY="-26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B132B13-5365-4B9C-8A17-6676045F3D55}" type="pres">
      <dgm:prSet presAssocID="{83F1D6AF-1BD8-42CF-915D-93DFC7795221}" presName="level3hierChild" presStyleCnt="0"/>
      <dgm:spPr/>
      <dgm:t>
        <a:bodyPr/>
        <a:lstStyle/>
        <a:p>
          <a:endParaRPr lang="fr-FR"/>
        </a:p>
      </dgm:t>
    </dgm:pt>
    <dgm:pt modelId="{2D9750AC-63B1-4FBD-946C-A21ACE1B1CFC}" type="pres">
      <dgm:prSet presAssocID="{7902FD61-9889-4DDD-B77A-E53CBD97AF23}" presName="conn2-1" presStyleLbl="parChTrans1D4" presStyleIdx="8" presStyleCnt="14"/>
      <dgm:spPr/>
      <dgm:t>
        <a:bodyPr/>
        <a:lstStyle/>
        <a:p>
          <a:endParaRPr lang="fr-FR"/>
        </a:p>
      </dgm:t>
    </dgm:pt>
    <dgm:pt modelId="{9D8ADDC6-D271-4034-B091-4838248A000D}" type="pres">
      <dgm:prSet presAssocID="{7902FD61-9889-4DDD-B77A-E53CBD97AF23}" presName="connTx" presStyleLbl="parChTrans1D4" presStyleIdx="8" presStyleCnt="14"/>
      <dgm:spPr/>
      <dgm:t>
        <a:bodyPr/>
        <a:lstStyle/>
        <a:p>
          <a:endParaRPr lang="fr-FR"/>
        </a:p>
      </dgm:t>
    </dgm:pt>
    <dgm:pt modelId="{C1F2E8E3-8192-4FAB-A57E-D37E6314BB43}" type="pres">
      <dgm:prSet presAssocID="{FCABD945-2C2C-40E2-AA37-470F998AD1F1}" presName="root2" presStyleCnt="0"/>
      <dgm:spPr/>
      <dgm:t>
        <a:bodyPr/>
        <a:lstStyle/>
        <a:p>
          <a:endParaRPr lang="fr-FR"/>
        </a:p>
      </dgm:t>
    </dgm:pt>
    <dgm:pt modelId="{28A55514-8422-4705-8249-19544D3B7B65}" type="pres">
      <dgm:prSet presAssocID="{FCABD945-2C2C-40E2-AA37-470F998AD1F1}" presName="LevelTwoTextNode" presStyleLbl="node4" presStyleIdx="8" presStyleCnt="14" custScaleX="106441" custScaleY="63677" custLinFactNeighborX="-16845" custLinFactNeighborY="-26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05B3307-0E22-4ED5-ACB7-8D64AF35FBA1}" type="pres">
      <dgm:prSet presAssocID="{FCABD945-2C2C-40E2-AA37-470F998AD1F1}" presName="level3hierChild" presStyleCnt="0"/>
      <dgm:spPr/>
      <dgm:t>
        <a:bodyPr/>
        <a:lstStyle/>
        <a:p>
          <a:endParaRPr lang="fr-FR"/>
        </a:p>
      </dgm:t>
    </dgm:pt>
    <dgm:pt modelId="{18A6C4C7-78CC-4553-8695-B93E953C8054}" type="pres">
      <dgm:prSet presAssocID="{E40DC516-0F75-46FE-8B0A-B82255FB37E4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55587C99-F04B-4CDA-98F6-60308B25A026}" type="pres">
      <dgm:prSet presAssocID="{E40DC516-0F75-46FE-8B0A-B82255FB37E4}" presName="connTx" presStyleLbl="parChTrans1D2" presStyleIdx="1" presStyleCnt="4"/>
      <dgm:spPr/>
      <dgm:t>
        <a:bodyPr/>
        <a:lstStyle/>
        <a:p>
          <a:endParaRPr lang="fr-FR"/>
        </a:p>
      </dgm:t>
    </dgm:pt>
    <dgm:pt modelId="{0F8B1EFA-9594-4E59-BB8B-B6B2137ED719}" type="pres">
      <dgm:prSet presAssocID="{A5489661-5D75-4D12-B89C-DF686C38EEEB}" presName="root2" presStyleCnt="0"/>
      <dgm:spPr/>
      <dgm:t>
        <a:bodyPr/>
        <a:lstStyle/>
        <a:p>
          <a:endParaRPr lang="fr-FR"/>
        </a:p>
      </dgm:t>
    </dgm:pt>
    <dgm:pt modelId="{952E5C0A-B0CD-4EC2-89A8-4244E861A491}" type="pres">
      <dgm:prSet presAssocID="{A5489661-5D75-4D12-B89C-DF686C38EEEB}" presName="LevelTwoTextNode" presStyleLbl="node2" presStyleIdx="1" presStyleCnt="4" custScaleX="84000" custScaleY="84357" custLinFactY="-100000" custLinFactNeighborX="-81574" custLinFactNeighborY="-15432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B044936-5F66-4E84-96A0-04DA6AC990A0}" type="pres">
      <dgm:prSet presAssocID="{A5489661-5D75-4D12-B89C-DF686C38EEEB}" presName="level3hierChild" presStyleCnt="0"/>
      <dgm:spPr/>
      <dgm:t>
        <a:bodyPr/>
        <a:lstStyle/>
        <a:p>
          <a:endParaRPr lang="fr-FR"/>
        </a:p>
      </dgm:t>
    </dgm:pt>
    <dgm:pt modelId="{AB6D75EF-6170-43E6-8DE1-1764998F94E0}" type="pres">
      <dgm:prSet presAssocID="{6A1A8772-2DAB-45CC-BE8B-DF138A2FD2C0}" presName="conn2-1" presStyleLbl="parChTrans1D3" presStyleIdx="3" presStyleCnt="5"/>
      <dgm:spPr/>
      <dgm:t>
        <a:bodyPr/>
        <a:lstStyle/>
        <a:p>
          <a:endParaRPr lang="fr-FR"/>
        </a:p>
      </dgm:t>
    </dgm:pt>
    <dgm:pt modelId="{7E66E5E6-3976-4B32-8A4C-8BF62EDB2F8F}" type="pres">
      <dgm:prSet presAssocID="{6A1A8772-2DAB-45CC-BE8B-DF138A2FD2C0}" presName="connTx" presStyleLbl="parChTrans1D3" presStyleIdx="3" presStyleCnt="5"/>
      <dgm:spPr/>
      <dgm:t>
        <a:bodyPr/>
        <a:lstStyle/>
        <a:p>
          <a:endParaRPr lang="fr-FR"/>
        </a:p>
      </dgm:t>
    </dgm:pt>
    <dgm:pt modelId="{4DD1E957-E262-4474-A1AA-5AE4EC4B21D6}" type="pres">
      <dgm:prSet presAssocID="{750ACDFF-5309-4F20-AEE9-E3C43C49FFBF}" presName="root2" presStyleCnt="0"/>
      <dgm:spPr/>
      <dgm:t>
        <a:bodyPr/>
        <a:lstStyle/>
        <a:p>
          <a:endParaRPr lang="fr-FR"/>
        </a:p>
      </dgm:t>
    </dgm:pt>
    <dgm:pt modelId="{B46AEAFB-13CA-4DC0-AEAC-F4FD463A4DD5}" type="pres">
      <dgm:prSet presAssocID="{750ACDFF-5309-4F20-AEE9-E3C43C49FFBF}" presName="LevelTwoTextNode" presStyleLbl="node3" presStyleIdx="3" presStyleCnt="5" custScaleY="58394" custLinFactY="-71875" custLinFactNeighborX="-58235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4C031B1-B039-4A92-9C0A-39173B2BEFC2}" type="pres">
      <dgm:prSet presAssocID="{750ACDFF-5309-4F20-AEE9-E3C43C49FFBF}" presName="level3hierChild" presStyleCnt="0"/>
      <dgm:spPr/>
      <dgm:t>
        <a:bodyPr/>
        <a:lstStyle/>
        <a:p>
          <a:endParaRPr lang="fr-FR"/>
        </a:p>
      </dgm:t>
    </dgm:pt>
    <dgm:pt modelId="{530CD9FC-6191-4FF1-A384-706720C4F819}" type="pres">
      <dgm:prSet presAssocID="{BE2D1797-D44D-4728-97FE-FAB556174F8C}" presName="conn2-1" presStyleLbl="parChTrans1D4" presStyleIdx="9" presStyleCnt="14"/>
      <dgm:spPr/>
      <dgm:t>
        <a:bodyPr/>
        <a:lstStyle/>
        <a:p>
          <a:endParaRPr lang="fr-FR"/>
        </a:p>
      </dgm:t>
    </dgm:pt>
    <dgm:pt modelId="{116C3241-7F8E-48E2-AE24-D75BDADFFCEF}" type="pres">
      <dgm:prSet presAssocID="{BE2D1797-D44D-4728-97FE-FAB556174F8C}" presName="connTx" presStyleLbl="parChTrans1D4" presStyleIdx="9" presStyleCnt="14"/>
      <dgm:spPr/>
      <dgm:t>
        <a:bodyPr/>
        <a:lstStyle/>
        <a:p>
          <a:endParaRPr lang="fr-FR"/>
        </a:p>
      </dgm:t>
    </dgm:pt>
    <dgm:pt modelId="{57434162-7A45-4009-A9BC-83C6B1BF21D7}" type="pres">
      <dgm:prSet presAssocID="{E7C66CC9-EC0E-45E0-8BF6-5243364292CE}" presName="root2" presStyleCnt="0"/>
      <dgm:spPr/>
      <dgm:t>
        <a:bodyPr/>
        <a:lstStyle/>
        <a:p>
          <a:endParaRPr lang="fr-FR"/>
        </a:p>
      </dgm:t>
    </dgm:pt>
    <dgm:pt modelId="{8D156977-84D5-4E08-8597-3A27A35408B4}" type="pres">
      <dgm:prSet presAssocID="{E7C66CC9-EC0E-45E0-8BF6-5243364292CE}" presName="LevelTwoTextNode" presStyleLbl="node4" presStyleIdx="9" presStyleCnt="14" custScaleX="69287" custScaleY="45192" custLinFactNeighborX="6403" custLinFactNeighborY="1122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49AEE1-3403-4783-8D2A-CEBE0AB35406}" type="pres">
      <dgm:prSet presAssocID="{E7C66CC9-EC0E-45E0-8BF6-5243364292CE}" presName="level3hierChild" presStyleCnt="0"/>
      <dgm:spPr/>
      <dgm:t>
        <a:bodyPr/>
        <a:lstStyle/>
        <a:p>
          <a:endParaRPr lang="fr-FR"/>
        </a:p>
      </dgm:t>
    </dgm:pt>
    <dgm:pt modelId="{097CBAE2-DB9C-448F-800C-0A904B8F7E38}" type="pres">
      <dgm:prSet presAssocID="{A66CC557-62F0-4D2A-AE77-AB43AC10F790}" presName="conn2-1" presStyleLbl="parChTrans1D4" presStyleIdx="10" presStyleCnt="14"/>
      <dgm:spPr/>
      <dgm:t>
        <a:bodyPr/>
        <a:lstStyle/>
        <a:p>
          <a:endParaRPr lang="fr-FR"/>
        </a:p>
      </dgm:t>
    </dgm:pt>
    <dgm:pt modelId="{E950EC01-44B8-4747-B8DE-EEB157897254}" type="pres">
      <dgm:prSet presAssocID="{A66CC557-62F0-4D2A-AE77-AB43AC10F790}" presName="connTx" presStyleLbl="parChTrans1D4" presStyleIdx="10" presStyleCnt="14"/>
      <dgm:spPr/>
      <dgm:t>
        <a:bodyPr/>
        <a:lstStyle/>
        <a:p>
          <a:endParaRPr lang="fr-FR"/>
        </a:p>
      </dgm:t>
    </dgm:pt>
    <dgm:pt modelId="{B7DA0877-7C65-4FD6-87F4-5AF56FCD1579}" type="pres">
      <dgm:prSet presAssocID="{C895D878-420F-442A-864D-D5D96CF590C3}" presName="root2" presStyleCnt="0"/>
      <dgm:spPr/>
      <dgm:t>
        <a:bodyPr/>
        <a:lstStyle/>
        <a:p>
          <a:endParaRPr lang="fr-FR"/>
        </a:p>
      </dgm:t>
    </dgm:pt>
    <dgm:pt modelId="{00F74B80-3DB0-4383-AD54-1BB6153822DB}" type="pres">
      <dgm:prSet presAssocID="{C895D878-420F-442A-864D-D5D96CF590C3}" presName="LevelTwoTextNode" presStyleLbl="node4" presStyleIdx="10" presStyleCnt="14" custScaleX="62167" custScaleY="50764" custLinFactNeighborX="6316" custLinFactNeighborY="51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14CC984-2AE6-4618-98CE-C4F48BA178B4}" type="pres">
      <dgm:prSet presAssocID="{C895D878-420F-442A-864D-D5D96CF590C3}" presName="level3hierChild" presStyleCnt="0"/>
      <dgm:spPr/>
      <dgm:t>
        <a:bodyPr/>
        <a:lstStyle/>
        <a:p>
          <a:endParaRPr lang="fr-FR"/>
        </a:p>
      </dgm:t>
    </dgm:pt>
    <dgm:pt modelId="{A5FFDC40-67F9-4E66-A17C-E14B4EF1032D}" type="pres">
      <dgm:prSet presAssocID="{BC05F9F5-72EE-411E-96B3-ED10389A372B}" presName="conn2-1" presStyleLbl="parChTrans1D3" presStyleIdx="4" presStyleCnt="5"/>
      <dgm:spPr/>
      <dgm:t>
        <a:bodyPr/>
        <a:lstStyle/>
        <a:p>
          <a:endParaRPr lang="fr-FR"/>
        </a:p>
      </dgm:t>
    </dgm:pt>
    <dgm:pt modelId="{AA228B7A-3FFA-451D-B9AB-87CBDA98181D}" type="pres">
      <dgm:prSet presAssocID="{BC05F9F5-72EE-411E-96B3-ED10389A372B}" presName="connTx" presStyleLbl="parChTrans1D3" presStyleIdx="4" presStyleCnt="5"/>
      <dgm:spPr/>
      <dgm:t>
        <a:bodyPr/>
        <a:lstStyle/>
        <a:p>
          <a:endParaRPr lang="fr-FR"/>
        </a:p>
      </dgm:t>
    </dgm:pt>
    <dgm:pt modelId="{EFB6E9B1-0AFE-4FE1-AC21-7A84F72514FC}" type="pres">
      <dgm:prSet presAssocID="{7A421C0A-EA29-4C92-9E97-87B62751B07A}" presName="root2" presStyleCnt="0"/>
      <dgm:spPr/>
      <dgm:t>
        <a:bodyPr/>
        <a:lstStyle/>
        <a:p>
          <a:endParaRPr lang="fr-FR"/>
        </a:p>
      </dgm:t>
    </dgm:pt>
    <dgm:pt modelId="{7D0A8AAE-FCA9-4614-80CC-1ADD93CAB672}" type="pres">
      <dgm:prSet presAssocID="{7A421C0A-EA29-4C92-9E97-87B62751B07A}" presName="LevelTwoTextNode" presStyleLbl="node3" presStyleIdx="4" presStyleCnt="5" custScaleY="63160" custLinFactY="-100000" custLinFactNeighborX="-58309" custLinFactNeighborY="-10618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62ABEB1-D729-4E84-9BEB-78622CA0BC32}" type="pres">
      <dgm:prSet presAssocID="{7A421C0A-EA29-4C92-9E97-87B62751B07A}" presName="level3hierChild" presStyleCnt="0"/>
      <dgm:spPr/>
      <dgm:t>
        <a:bodyPr/>
        <a:lstStyle/>
        <a:p>
          <a:endParaRPr lang="fr-FR"/>
        </a:p>
      </dgm:t>
    </dgm:pt>
    <dgm:pt modelId="{E6237E4E-ADAB-455C-B0B8-3C7C9BCA6C32}" type="pres">
      <dgm:prSet presAssocID="{5D3D7977-7AD5-4EFF-B8E3-807B43BE5DD9}" presName="conn2-1" presStyleLbl="parChTrans1D4" presStyleIdx="11" presStyleCnt="14"/>
      <dgm:spPr/>
      <dgm:t>
        <a:bodyPr/>
        <a:lstStyle/>
        <a:p>
          <a:endParaRPr lang="fr-FR"/>
        </a:p>
      </dgm:t>
    </dgm:pt>
    <dgm:pt modelId="{942EC0E5-CB98-4244-99F9-DACCA93C0142}" type="pres">
      <dgm:prSet presAssocID="{5D3D7977-7AD5-4EFF-B8E3-807B43BE5DD9}" presName="connTx" presStyleLbl="parChTrans1D4" presStyleIdx="11" presStyleCnt="14"/>
      <dgm:spPr/>
      <dgm:t>
        <a:bodyPr/>
        <a:lstStyle/>
        <a:p>
          <a:endParaRPr lang="fr-FR"/>
        </a:p>
      </dgm:t>
    </dgm:pt>
    <dgm:pt modelId="{33D574A6-D539-4436-A138-7B48B6857C94}" type="pres">
      <dgm:prSet presAssocID="{809DA0BA-402C-4932-BA84-41B0479589C2}" presName="root2" presStyleCnt="0"/>
      <dgm:spPr/>
      <dgm:t>
        <a:bodyPr/>
        <a:lstStyle/>
        <a:p>
          <a:endParaRPr lang="fr-FR"/>
        </a:p>
      </dgm:t>
    </dgm:pt>
    <dgm:pt modelId="{4A8A63B4-9C52-4808-AF43-C506ADCC5F48}" type="pres">
      <dgm:prSet presAssocID="{809DA0BA-402C-4932-BA84-41B0479589C2}" presName="LevelTwoTextNode" presStyleLbl="node4" presStyleIdx="11" presStyleCnt="14" custScaleX="116998" custScaleY="52451" custLinFactNeighborX="8298" custLinFactNeighborY="976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AE37BC4-3A4C-498E-9F54-7C40ABCE89F5}" type="pres">
      <dgm:prSet presAssocID="{809DA0BA-402C-4932-BA84-41B0479589C2}" presName="level3hierChild" presStyleCnt="0"/>
      <dgm:spPr/>
      <dgm:t>
        <a:bodyPr/>
        <a:lstStyle/>
        <a:p>
          <a:endParaRPr lang="fr-FR"/>
        </a:p>
      </dgm:t>
    </dgm:pt>
    <dgm:pt modelId="{52055EBD-FFAC-4D93-A3B5-DB5670729D04}" type="pres">
      <dgm:prSet presAssocID="{F5A47635-A074-4E1A-AC1F-8E43689F6E31}" presName="conn2-1" presStyleLbl="parChTrans1D4" presStyleIdx="12" presStyleCnt="14"/>
      <dgm:spPr/>
      <dgm:t>
        <a:bodyPr/>
        <a:lstStyle/>
        <a:p>
          <a:endParaRPr lang="fr-FR"/>
        </a:p>
      </dgm:t>
    </dgm:pt>
    <dgm:pt modelId="{9DAC803A-6879-45D4-9237-46B539A35BA9}" type="pres">
      <dgm:prSet presAssocID="{F5A47635-A074-4E1A-AC1F-8E43689F6E31}" presName="connTx" presStyleLbl="parChTrans1D4" presStyleIdx="12" presStyleCnt="14"/>
      <dgm:spPr/>
      <dgm:t>
        <a:bodyPr/>
        <a:lstStyle/>
        <a:p>
          <a:endParaRPr lang="fr-FR"/>
        </a:p>
      </dgm:t>
    </dgm:pt>
    <dgm:pt modelId="{DA14E0A4-A30F-469A-B0DA-784F2EB03455}" type="pres">
      <dgm:prSet presAssocID="{B90C0D30-4F15-40AB-9DA9-4E47B41E2945}" presName="root2" presStyleCnt="0"/>
      <dgm:spPr/>
      <dgm:t>
        <a:bodyPr/>
        <a:lstStyle/>
        <a:p>
          <a:endParaRPr lang="fr-FR"/>
        </a:p>
      </dgm:t>
    </dgm:pt>
    <dgm:pt modelId="{36B957D9-FB87-4E99-824D-0111DD470F86}" type="pres">
      <dgm:prSet presAssocID="{B90C0D30-4F15-40AB-9DA9-4E47B41E2945}" presName="LevelTwoTextNode" presStyleLbl="node4" presStyleIdx="12" presStyleCnt="14" custScaleX="152950" custScaleY="67021" custLinFactNeighborX="8298" custLinFactNeighborY="718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883283-0778-4623-8335-679510812CAF}" type="pres">
      <dgm:prSet presAssocID="{B90C0D30-4F15-40AB-9DA9-4E47B41E2945}" presName="level3hierChild" presStyleCnt="0"/>
      <dgm:spPr/>
      <dgm:t>
        <a:bodyPr/>
        <a:lstStyle/>
        <a:p>
          <a:endParaRPr lang="fr-FR"/>
        </a:p>
      </dgm:t>
    </dgm:pt>
    <dgm:pt modelId="{AA4EB86D-3ECE-4FD7-9230-35ED4FCE0A9A}" type="pres">
      <dgm:prSet presAssocID="{FEE0CBB0-BA1A-442E-A7D5-E35D9E43FB4E}" presName="conn2-1" presStyleLbl="parChTrans1D4" presStyleIdx="13" presStyleCnt="14"/>
      <dgm:spPr/>
      <dgm:t>
        <a:bodyPr/>
        <a:lstStyle/>
        <a:p>
          <a:endParaRPr lang="fr-FR"/>
        </a:p>
      </dgm:t>
    </dgm:pt>
    <dgm:pt modelId="{51932EB1-1090-4F25-A414-2DDC3F00E44D}" type="pres">
      <dgm:prSet presAssocID="{FEE0CBB0-BA1A-442E-A7D5-E35D9E43FB4E}" presName="connTx" presStyleLbl="parChTrans1D4" presStyleIdx="13" presStyleCnt="14"/>
      <dgm:spPr/>
      <dgm:t>
        <a:bodyPr/>
        <a:lstStyle/>
        <a:p>
          <a:endParaRPr lang="fr-FR"/>
        </a:p>
      </dgm:t>
    </dgm:pt>
    <dgm:pt modelId="{8773E77C-845F-48A8-A68E-0AE3F8BD432C}" type="pres">
      <dgm:prSet presAssocID="{F4006F03-E120-4BC3-ACBF-38FE3A7B3EC2}" presName="root2" presStyleCnt="0"/>
      <dgm:spPr/>
      <dgm:t>
        <a:bodyPr/>
        <a:lstStyle/>
        <a:p>
          <a:endParaRPr lang="fr-FR"/>
        </a:p>
      </dgm:t>
    </dgm:pt>
    <dgm:pt modelId="{A4078C53-F6FE-4422-93EF-1565F5E3C644}" type="pres">
      <dgm:prSet presAssocID="{F4006F03-E120-4BC3-ACBF-38FE3A7B3EC2}" presName="LevelTwoTextNode" presStyleLbl="node4" presStyleIdx="13" presStyleCnt="14" custScaleX="128908" custScaleY="50306" custLinFactNeighborX="8298" custLinFactNeighborY="-8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39C9501-42DB-4ED4-8571-F9C2CAE5CD4A}" type="pres">
      <dgm:prSet presAssocID="{F4006F03-E120-4BC3-ACBF-38FE3A7B3EC2}" presName="level3hierChild" presStyleCnt="0"/>
      <dgm:spPr/>
      <dgm:t>
        <a:bodyPr/>
        <a:lstStyle/>
        <a:p>
          <a:endParaRPr lang="fr-FR"/>
        </a:p>
      </dgm:t>
    </dgm:pt>
    <dgm:pt modelId="{280AF548-5047-4824-896E-6044FFE93EB6}" type="pres">
      <dgm:prSet presAssocID="{832D9B90-033A-43E8-92B0-72C98EB932CD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FD8B6E41-D467-418E-A467-23334BBDC789}" type="pres">
      <dgm:prSet presAssocID="{832D9B90-033A-43E8-92B0-72C98EB932CD}" presName="connTx" presStyleLbl="parChTrans1D2" presStyleIdx="2" presStyleCnt="4"/>
      <dgm:spPr/>
      <dgm:t>
        <a:bodyPr/>
        <a:lstStyle/>
        <a:p>
          <a:endParaRPr lang="fr-FR"/>
        </a:p>
      </dgm:t>
    </dgm:pt>
    <dgm:pt modelId="{673E142B-0967-4022-93EE-D7FCC844AA4D}" type="pres">
      <dgm:prSet presAssocID="{0F213EB8-5F02-45E8-92D7-98C27FEFB6A3}" presName="root2" presStyleCnt="0"/>
      <dgm:spPr/>
      <dgm:t>
        <a:bodyPr/>
        <a:lstStyle/>
        <a:p>
          <a:endParaRPr lang="fr-FR"/>
        </a:p>
      </dgm:t>
    </dgm:pt>
    <dgm:pt modelId="{2000D759-62A3-4DD5-A7C1-B2EA5856B262}" type="pres">
      <dgm:prSet presAssocID="{0F213EB8-5F02-45E8-92D7-98C27FEFB6A3}" presName="LevelTwoTextNode" presStyleLbl="node2" presStyleIdx="2" presStyleCnt="4" custScaleX="83360" custScaleY="74802" custLinFactY="-42551" custLinFactNeighborX="-76296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646F386-E46B-4E58-AC63-493F7E6C96A4}" type="pres">
      <dgm:prSet presAssocID="{0F213EB8-5F02-45E8-92D7-98C27FEFB6A3}" presName="level3hierChild" presStyleCnt="0"/>
      <dgm:spPr/>
      <dgm:t>
        <a:bodyPr/>
        <a:lstStyle/>
        <a:p>
          <a:endParaRPr lang="fr-FR"/>
        </a:p>
      </dgm:t>
    </dgm:pt>
    <dgm:pt modelId="{CE7E0564-33D9-4540-AEC3-5677162A59A4}" type="pres">
      <dgm:prSet presAssocID="{9587CE0A-FC00-4FB1-BDC4-DF580E746F2B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549EA793-131F-4658-B9CA-4F2633E800FC}" type="pres">
      <dgm:prSet presAssocID="{9587CE0A-FC00-4FB1-BDC4-DF580E746F2B}" presName="connTx" presStyleLbl="parChTrans1D2" presStyleIdx="3" presStyleCnt="4"/>
      <dgm:spPr/>
      <dgm:t>
        <a:bodyPr/>
        <a:lstStyle/>
        <a:p>
          <a:endParaRPr lang="fr-FR"/>
        </a:p>
      </dgm:t>
    </dgm:pt>
    <dgm:pt modelId="{5A278F98-322D-4D44-866A-F7E450FEB286}" type="pres">
      <dgm:prSet presAssocID="{D8805302-672D-4A62-9C48-6FE93815FFAD}" presName="root2" presStyleCnt="0"/>
      <dgm:spPr/>
      <dgm:t>
        <a:bodyPr/>
        <a:lstStyle/>
        <a:p>
          <a:endParaRPr lang="fr-FR"/>
        </a:p>
      </dgm:t>
    </dgm:pt>
    <dgm:pt modelId="{FF240507-1ABC-4107-9214-0561D3C613C6}" type="pres">
      <dgm:prSet presAssocID="{D8805302-672D-4A62-9C48-6FE93815FFAD}" presName="LevelTwoTextNode" presStyleLbl="node2" presStyleIdx="3" presStyleCnt="4" custScaleX="70920" custScaleY="90503" custLinFactNeighborX="-81574" custLinFactNeighborY="-6345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C5F313C-B9ED-4AAB-91E6-AD3796B53546}" type="pres">
      <dgm:prSet presAssocID="{D8805302-672D-4A62-9C48-6FE93815FFAD}" presName="level3hierChild" presStyleCnt="0"/>
      <dgm:spPr/>
      <dgm:t>
        <a:bodyPr/>
        <a:lstStyle/>
        <a:p>
          <a:endParaRPr lang="fr-FR"/>
        </a:p>
      </dgm:t>
    </dgm:pt>
  </dgm:ptLst>
  <dgm:cxnLst>
    <dgm:cxn modelId="{71E781A7-65A0-4BF3-A2C1-9FFE6DF6BB06}" type="presOf" srcId="{D8805302-672D-4A62-9C48-6FE93815FFAD}" destId="{FF240507-1ABC-4107-9214-0561D3C613C6}" srcOrd="0" destOrd="0" presId="urn:microsoft.com/office/officeart/2005/8/layout/hierarchy2"/>
    <dgm:cxn modelId="{E37F61AC-54D2-4268-BF30-C0E7AC2981A4}" type="presOf" srcId="{DA931D68-40BC-4076-88A0-1F46DBD7B724}" destId="{1AEACA07-AE3B-4103-97F2-72FBF1454BB2}" srcOrd="1" destOrd="0" presId="urn:microsoft.com/office/officeart/2005/8/layout/hierarchy2"/>
    <dgm:cxn modelId="{7D94AED3-E346-4DCA-A4FE-3507A8AFC6A6}" type="presOf" srcId="{652120D7-556F-419E-9FED-2A17BADF4F8B}" destId="{397C545D-0C2D-47B1-882D-E7261E653AB1}" srcOrd="1" destOrd="0" presId="urn:microsoft.com/office/officeart/2005/8/layout/hierarchy2"/>
    <dgm:cxn modelId="{31B94631-2576-4915-A9A6-45C043702686}" srcId="{ED32A374-E5AC-4ED4-A8B8-7E23599DFB90}" destId="{24562E28-7109-49D1-9A5E-6CF87870ABC2}" srcOrd="2" destOrd="0" parTransId="{F506C133-B134-4079-B1A5-B2EDED71FF7D}" sibTransId="{770744B5-4C6E-40D0-85B9-8B9411915E59}"/>
    <dgm:cxn modelId="{66CF1815-4D5B-4037-9A31-BA4C241DB41C}" type="presOf" srcId="{FEE0CBB0-BA1A-442E-A7D5-E35D9E43FB4E}" destId="{AA4EB86D-3ECE-4FD7-9230-35ED4FCE0A9A}" srcOrd="0" destOrd="0" presId="urn:microsoft.com/office/officeart/2005/8/layout/hierarchy2"/>
    <dgm:cxn modelId="{2468095F-BF3D-4A80-BBFB-32C12259B76E}" type="presOf" srcId="{70BB75E6-4583-4DAF-885D-2DB453AE247C}" destId="{1682DB14-1252-4F59-A2D0-EB78D75874E4}" srcOrd="0" destOrd="0" presId="urn:microsoft.com/office/officeart/2005/8/layout/hierarchy2"/>
    <dgm:cxn modelId="{98213E00-332A-4001-B4C0-179F64EBC738}" srcId="{750ACDFF-5309-4F20-AEE9-E3C43C49FFBF}" destId="{E7C66CC9-EC0E-45E0-8BF6-5243364292CE}" srcOrd="0" destOrd="0" parTransId="{BE2D1797-D44D-4728-97FE-FAB556174F8C}" sibTransId="{34F3AB66-72E6-4E5C-964C-1C54E38014E9}"/>
    <dgm:cxn modelId="{A5587555-3E18-4D5E-B098-F5521C74A800}" srcId="{24562E28-7109-49D1-9A5E-6CF87870ABC2}" destId="{83F1D6AF-1BD8-42CF-915D-93DFC7795221}" srcOrd="1" destOrd="0" parTransId="{524C35C5-9739-4841-B2AD-C29C1836D1B4}" sibTransId="{6D32BEB4-EF44-4C4F-817F-0910CDE8F1B0}"/>
    <dgm:cxn modelId="{4F582317-9068-4B30-8E95-8337069A1B77}" srcId="{24562E28-7109-49D1-9A5E-6CF87870ABC2}" destId="{AFBF5FB1-72F6-443C-A38F-8B21CF72B4BA}" srcOrd="0" destOrd="0" parTransId="{DF766553-52E6-402D-9A6D-C62E86B6BD27}" sibTransId="{1F085843-AB64-498F-9E87-8B7B220FE109}"/>
    <dgm:cxn modelId="{196D364E-7E7C-4135-A996-051FE812A501}" type="presOf" srcId="{7B556ED4-8956-497C-AE1C-8B7CC1398F05}" destId="{96526CA0-BE4C-4EA5-BF89-6F7C462F9503}" srcOrd="0" destOrd="0" presId="urn:microsoft.com/office/officeart/2005/8/layout/hierarchy2"/>
    <dgm:cxn modelId="{71CFA898-9A2E-4B5D-A715-4410748F91E4}" type="presOf" srcId="{C0B524A4-5921-4730-A4CB-C60503FD5542}" destId="{F19B1C54-D34B-4247-B497-48AFD3E28138}" srcOrd="0" destOrd="0" presId="urn:microsoft.com/office/officeart/2005/8/layout/hierarchy2"/>
    <dgm:cxn modelId="{140D7C85-668D-4EB4-8C5C-D24F4EC20F06}" type="presOf" srcId="{3878E2D6-0364-4810-B5AB-BE049672E8FE}" destId="{87D35217-FB81-4841-A9E5-99565EE6ED48}" srcOrd="0" destOrd="0" presId="urn:microsoft.com/office/officeart/2005/8/layout/hierarchy2"/>
    <dgm:cxn modelId="{E1A3096C-4697-43CB-B3D8-AEDD5C90C9CD}" type="presOf" srcId="{7902FD61-9889-4DDD-B77A-E53CBD97AF23}" destId="{2D9750AC-63B1-4FBD-946C-A21ACE1B1CFC}" srcOrd="0" destOrd="0" presId="urn:microsoft.com/office/officeart/2005/8/layout/hierarchy2"/>
    <dgm:cxn modelId="{FDB5079D-4438-4BB8-9132-D5C5A3A03580}" type="presOf" srcId="{E40DC516-0F75-46FE-8B0A-B82255FB37E4}" destId="{55587C99-F04B-4CDA-98F6-60308B25A026}" srcOrd="1" destOrd="0" presId="urn:microsoft.com/office/officeart/2005/8/layout/hierarchy2"/>
    <dgm:cxn modelId="{58ACAA57-8E64-42A0-99CC-EC7350A5B73C}" type="presOf" srcId="{750ACDFF-5309-4F20-AEE9-E3C43C49FFBF}" destId="{B46AEAFB-13CA-4DC0-AEAC-F4FD463A4DD5}" srcOrd="0" destOrd="0" presId="urn:microsoft.com/office/officeart/2005/8/layout/hierarchy2"/>
    <dgm:cxn modelId="{0832B9AB-9620-4D91-BA7E-A059F38A88A4}" type="presOf" srcId="{652120D7-556F-419E-9FED-2A17BADF4F8B}" destId="{2119AF0D-D3C6-4151-82C0-3335CA04589C}" srcOrd="0" destOrd="0" presId="urn:microsoft.com/office/officeart/2005/8/layout/hierarchy2"/>
    <dgm:cxn modelId="{F58992B8-0499-4429-BEEB-4AC56C1C5947}" type="presOf" srcId="{C15D858D-AA64-4BCB-876E-FF84850AD5AF}" destId="{554336D1-C132-4B45-B8A4-D26ED2CF032C}" srcOrd="0" destOrd="0" presId="urn:microsoft.com/office/officeart/2005/8/layout/hierarchy2"/>
    <dgm:cxn modelId="{03D58AD3-22DE-4F87-B286-6B317F4256FF}" type="presOf" srcId="{20CCE069-F7C3-46F1-8FCA-84A0638855A3}" destId="{6831E846-DF4A-479F-9BFE-20029FD135D8}" srcOrd="0" destOrd="0" presId="urn:microsoft.com/office/officeart/2005/8/layout/hierarchy2"/>
    <dgm:cxn modelId="{49D0C204-4CEE-4803-945F-A30B56AE6C58}" type="presOf" srcId="{0FBB3A7E-819A-4FD1-A42F-569A7C4F6F61}" destId="{015CC51F-D0B0-4B12-B5D6-8687D992915F}" srcOrd="0" destOrd="0" presId="urn:microsoft.com/office/officeart/2005/8/layout/hierarchy2"/>
    <dgm:cxn modelId="{1CE0ADB9-2FAC-4CBF-B7E5-8FDF30C68358}" type="presOf" srcId="{C895D878-420F-442A-864D-D5D96CF590C3}" destId="{00F74B80-3DB0-4383-AD54-1BB6153822DB}" srcOrd="0" destOrd="0" presId="urn:microsoft.com/office/officeart/2005/8/layout/hierarchy2"/>
    <dgm:cxn modelId="{7F8722DD-A86A-47E8-8C34-6E446B741133}" type="presOf" srcId="{F506C133-B134-4079-B1A5-B2EDED71FF7D}" destId="{71A01DF9-BC9A-4E5E-8C50-B27926718375}" srcOrd="1" destOrd="0" presId="urn:microsoft.com/office/officeart/2005/8/layout/hierarchy2"/>
    <dgm:cxn modelId="{041AC42A-79F7-4757-B5E7-76CCF1BF1291}" srcId="{94892800-C7A8-4D78-9361-ABE6803EF36A}" destId="{A5489661-5D75-4D12-B89C-DF686C38EEEB}" srcOrd="1" destOrd="0" parTransId="{E40DC516-0F75-46FE-8B0A-B82255FB37E4}" sibTransId="{A9C52BB8-41D6-4F45-803B-52EA0EEBEB02}"/>
    <dgm:cxn modelId="{2FEA6358-D875-4697-AFB4-A9F7886FEE74}" type="presOf" srcId="{5D3D7977-7AD5-4EFF-B8E3-807B43BE5DD9}" destId="{E6237E4E-ADAB-455C-B0B8-3C7C9BCA6C32}" srcOrd="0" destOrd="0" presId="urn:microsoft.com/office/officeart/2005/8/layout/hierarchy2"/>
    <dgm:cxn modelId="{55A5A05A-5E3C-418F-9FF3-4F2364C18FF0}" type="presOf" srcId="{FCABD945-2C2C-40E2-AA37-470F998AD1F1}" destId="{28A55514-8422-4705-8249-19544D3B7B65}" srcOrd="0" destOrd="0" presId="urn:microsoft.com/office/officeart/2005/8/layout/hierarchy2"/>
    <dgm:cxn modelId="{E8C25CBD-E0CF-47A5-A0C6-839808048491}" type="presOf" srcId="{4B99C326-C0EB-41BA-89DC-B71106226A7A}" destId="{B537C491-2014-48A6-8CF6-0F19411A7674}" srcOrd="0" destOrd="0" presId="urn:microsoft.com/office/officeart/2005/8/layout/hierarchy2"/>
    <dgm:cxn modelId="{81F3894C-21E0-4D0A-9DA4-7DF5B83E6A57}" type="presOf" srcId="{94892800-C7A8-4D78-9361-ABE6803EF36A}" destId="{66477BB3-2E3B-4061-9546-53CEE554BAC8}" srcOrd="0" destOrd="0" presId="urn:microsoft.com/office/officeart/2005/8/layout/hierarchy2"/>
    <dgm:cxn modelId="{27C388CC-DC4D-424F-B5EF-F102997A8416}" srcId="{7A421C0A-EA29-4C92-9E97-87B62751B07A}" destId="{F4006F03-E120-4BC3-ACBF-38FE3A7B3EC2}" srcOrd="2" destOrd="0" parTransId="{FEE0CBB0-BA1A-442E-A7D5-E35D9E43FB4E}" sibTransId="{EA9390A6-BB2F-4FA9-A89D-D7E444D2C672}"/>
    <dgm:cxn modelId="{E1D949F4-C025-4E7D-BA41-BA0C59C547D4}" srcId="{A5489661-5D75-4D12-B89C-DF686C38EEEB}" destId="{7A421C0A-EA29-4C92-9E97-87B62751B07A}" srcOrd="1" destOrd="0" parTransId="{BC05F9F5-72EE-411E-96B3-ED10389A372B}" sibTransId="{6DADCB1A-1406-4342-87E7-873CF8726709}"/>
    <dgm:cxn modelId="{8BAB6A49-B67A-44FE-A0E9-55E661A2F4B2}" type="presOf" srcId="{971B26FB-B72A-4C64-99BE-B6F6F2B54232}" destId="{03D77A73-2EF8-4111-8D15-61E3A767045A}" srcOrd="1" destOrd="0" presId="urn:microsoft.com/office/officeart/2005/8/layout/hierarchy2"/>
    <dgm:cxn modelId="{C0E35A2E-E0ED-4D51-B19F-8F07F2DB7904}" srcId="{C0B524A4-5921-4730-A4CB-C60503FD5542}" destId="{75DE00BC-17A3-4AF0-9026-40CF7589FD7F}" srcOrd="2" destOrd="0" parTransId="{652120D7-556F-419E-9FED-2A17BADF4F8B}" sibTransId="{10FEC21C-067B-4009-955F-1A2F40F4AF51}"/>
    <dgm:cxn modelId="{D921C001-0228-41BE-BFA6-547237FAC8AF}" type="presOf" srcId="{7A421C0A-EA29-4C92-9E97-87B62751B07A}" destId="{7D0A8AAE-FCA9-4614-80CC-1ADD93CAB672}" srcOrd="0" destOrd="0" presId="urn:microsoft.com/office/officeart/2005/8/layout/hierarchy2"/>
    <dgm:cxn modelId="{6BBA4CFC-D980-41E7-9ED5-CD2A70A45ED6}" type="presOf" srcId="{24562E28-7109-49D1-9A5E-6CF87870ABC2}" destId="{AA4AD1BB-6AF3-49C1-9C12-C25B3C75F8F0}" srcOrd="0" destOrd="0" presId="urn:microsoft.com/office/officeart/2005/8/layout/hierarchy2"/>
    <dgm:cxn modelId="{29402BFB-9B1D-46D4-BBE8-D26AA4988F04}" srcId="{A5489661-5D75-4D12-B89C-DF686C38EEEB}" destId="{750ACDFF-5309-4F20-AEE9-E3C43C49FFBF}" srcOrd="0" destOrd="0" parTransId="{6A1A8772-2DAB-45CC-BE8B-DF138A2FD2C0}" sibTransId="{6D4E0CEE-F67C-4B18-9AA6-DD2DA7A285D3}"/>
    <dgm:cxn modelId="{AD636F90-15E2-4F11-A095-B3A2DD611EA9}" type="presOf" srcId="{4B99C326-C0EB-41BA-89DC-B71106226A7A}" destId="{305037B8-4210-4427-9750-75E5941240AE}" srcOrd="1" destOrd="0" presId="urn:microsoft.com/office/officeart/2005/8/layout/hierarchy2"/>
    <dgm:cxn modelId="{72A9A4DF-53FC-451D-BA3C-5C3F550C276F}" type="presOf" srcId="{AFBF5FB1-72F6-443C-A38F-8B21CF72B4BA}" destId="{53CAA2D2-FFAA-495A-B4F4-AD368C1B2492}" srcOrd="0" destOrd="0" presId="urn:microsoft.com/office/officeart/2005/8/layout/hierarchy2"/>
    <dgm:cxn modelId="{C66F4EF7-9C6B-4C99-824B-58A22F5CF060}" type="presOf" srcId="{A903EB1D-8A81-439C-94DC-13F04F7CE293}" destId="{829E8A9E-F18A-4817-9FB6-58005FCC93A1}" srcOrd="0" destOrd="0" presId="urn:microsoft.com/office/officeart/2005/8/layout/hierarchy2"/>
    <dgm:cxn modelId="{56968F07-B2B8-411B-BF6F-2E88EC94E9A7}" type="presOf" srcId="{7B556ED4-8956-497C-AE1C-8B7CC1398F05}" destId="{858DEC72-46C9-47CD-BD80-60287F5B0761}" srcOrd="1" destOrd="0" presId="urn:microsoft.com/office/officeart/2005/8/layout/hierarchy2"/>
    <dgm:cxn modelId="{AA8F6A40-F174-4737-B29A-5C50E3658013}" type="presOf" srcId="{F506C133-B134-4079-B1A5-B2EDED71FF7D}" destId="{ACFD81EA-8685-4E9A-83D3-DB0AC86CF177}" srcOrd="0" destOrd="0" presId="urn:microsoft.com/office/officeart/2005/8/layout/hierarchy2"/>
    <dgm:cxn modelId="{E33459EB-1E5E-4E47-BBAA-514A970886EE}" type="presOf" srcId="{FFF9C285-A3EB-48A0-9703-1F65C5F9218C}" destId="{0B5B114F-7CBD-4286-87CB-86DB46108583}" srcOrd="0" destOrd="0" presId="urn:microsoft.com/office/officeart/2005/8/layout/hierarchy2"/>
    <dgm:cxn modelId="{E6047258-3584-4DD3-90BB-711D5B021AE8}" type="presOf" srcId="{BE2D1797-D44D-4728-97FE-FAB556174F8C}" destId="{530CD9FC-6191-4FF1-A384-706720C4F819}" srcOrd="0" destOrd="0" presId="urn:microsoft.com/office/officeart/2005/8/layout/hierarchy2"/>
    <dgm:cxn modelId="{B023F323-8C7B-46C5-B181-7B5DB879A692}" type="presOf" srcId="{DF766553-52E6-402D-9A6D-C62E86B6BD27}" destId="{47954EC3-E606-48A4-AAAC-5BEF7DB137F4}" srcOrd="0" destOrd="0" presId="urn:microsoft.com/office/officeart/2005/8/layout/hierarchy2"/>
    <dgm:cxn modelId="{F4D8483D-621A-463F-9746-BA5C44C6D955}" type="presOf" srcId="{40E726CC-93D8-4FA5-A221-491613AC2867}" destId="{B35B1BC0-6EC0-40CE-9554-F1797679FFA1}" srcOrd="0" destOrd="0" presId="urn:microsoft.com/office/officeart/2005/8/layout/hierarchy2"/>
    <dgm:cxn modelId="{74D95295-D616-4B01-A4DB-2E0B1555FB1B}" srcId="{94892800-C7A8-4D78-9361-ABE6803EF36A}" destId="{D8805302-672D-4A62-9C48-6FE93815FFAD}" srcOrd="3" destOrd="0" parTransId="{9587CE0A-FC00-4FB1-BDC4-DF580E746F2B}" sibTransId="{121EB185-552C-46E7-9B4A-1965B3E8D180}"/>
    <dgm:cxn modelId="{5BEDE686-9D38-42C6-BB14-76E2DAF137A3}" type="presOf" srcId="{524C35C5-9739-4841-B2AD-C29C1836D1B4}" destId="{788D5CD5-3CCA-4F78-BA96-C79134429F72}" srcOrd="0" destOrd="0" presId="urn:microsoft.com/office/officeart/2005/8/layout/hierarchy2"/>
    <dgm:cxn modelId="{4F79B2DE-D673-4119-8841-C087638EBEA3}" type="presOf" srcId="{971B26FB-B72A-4C64-99BE-B6F6F2B54232}" destId="{CD7FD1FB-E890-463F-82C3-5DA0FA2B7F2C}" srcOrd="0" destOrd="0" presId="urn:microsoft.com/office/officeart/2005/8/layout/hierarchy2"/>
    <dgm:cxn modelId="{E75FF593-CFE3-4711-A186-9AFCBB987BFF}" srcId="{7A421C0A-EA29-4C92-9E97-87B62751B07A}" destId="{809DA0BA-402C-4932-BA84-41B0479589C2}" srcOrd="0" destOrd="0" parTransId="{5D3D7977-7AD5-4EFF-B8E3-807B43BE5DD9}" sibTransId="{5E7210D8-8A95-4D4F-97C8-D98282B5F688}"/>
    <dgm:cxn modelId="{87C80260-4B52-4E67-B29F-321F97EB2BBD}" type="presOf" srcId="{A66CC557-62F0-4D2A-AE77-AB43AC10F790}" destId="{E950EC01-44B8-4747-B8DE-EEB157897254}" srcOrd="1" destOrd="0" presId="urn:microsoft.com/office/officeart/2005/8/layout/hierarchy2"/>
    <dgm:cxn modelId="{8E37C4C1-6511-4ADE-8A2F-7D4AA68FF82B}" type="presOf" srcId="{A903EB1D-8A81-439C-94DC-13F04F7CE293}" destId="{D16A782A-AC2F-434B-9EF4-64F36B6D1BDB}" srcOrd="1" destOrd="0" presId="urn:microsoft.com/office/officeart/2005/8/layout/hierarchy2"/>
    <dgm:cxn modelId="{3D40F071-17F9-40B1-ABDC-02AD68987D4A}" type="presOf" srcId="{832D9B90-033A-43E8-92B0-72C98EB932CD}" destId="{FD8B6E41-D467-418E-A467-23334BBDC789}" srcOrd="1" destOrd="0" presId="urn:microsoft.com/office/officeart/2005/8/layout/hierarchy2"/>
    <dgm:cxn modelId="{2F26E1FA-FFDE-47BA-8544-2C6EFBD26D05}" srcId="{C0B524A4-5921-4730-A4CB-C60503FD5542}" destId="{3878E2D6-0364-4810-B5AB-BE049672E8FE}" srcOrd="1" destOrd="0" parTransId="{7B556ED4-8956-497C-AE1C-8B7CC1398F05}" sibTransId="{C0ACE693-5B82-4E5D-B67F-969762C5D43D}"/>
    <dgm:cxn modelId="{E9A2136F-5AAD-4DFC-A37F-B1AE37E352F4}" type="presOf" srcId="{F5A47635-A074-4E1A-AC1F-8E43689F6E31}" destId="{9DAC803A-6879-45D4-9237-46B539A35BA9}" srcOrd="1" destOrd="0" presId="urn:microsoft.com/office/officeart/2005/8/layout/hierarchy2"/>
    <dgm:cxn modelId="{36FB843D-3412-4CA5-8C2D-B2A678F4E271}" type="presOf" srcId="{B90C0D30-4F15-40AB-9DA9-4E47B41E2945}" destId="{36B957D9-FB87-4E99-824D-0111DD470F86}" srcOrd="0" destOrd="0" presId="urn:microsoft.com/office/officeart/2005/8/layout/hierarchy2"/>
    <dgm:cxn modelId="{33DA6963-917A-4B44-AA73-03B54F26167B}" srcId="{ED32A374-E5AC-4ED4-A8B8-7E23599DFB90}" destId="{C0B524A4-5921-4730-A4CB-C60503FD5542}" srcOrd="1" destOrd="0" parTransId="{70BB75E6-4583-4DAF-885D-2DB453AE247C}" sibTransId="{F63F41D5-ADCA-40BC-87D5-2D2A2492B29D}"/>
    <dgm:cxn modelId="{2F7BA068-2652-48E1-B59F-C818CC8130F4}" type="presOf" srcId="{FEE0CBB0-BA1A-442E-A7D5-E35D9E43FB4E}" destId="{51932EB1-1090-4F25-A414-2DDC3F00E44D}" srcOrd="1" destOrd="0" presId="urn:microsoft.com/office/officeart/2005/8/layout/hierarchy2"/>
    <dgm:cxn modelId="{146A9B56-A6C7-40BF-9F2B-CC86324AF64E}" srcId="{0FBB3A7E-819A-4FD1-A42F-569A7C4F6F61}" destId="{9B6D44D1-1D29-47DA-844E-C57114FA1E9D}" srcOrd="0" destOrd="0" parTransId="{C15D858D-AA64-4BCB-876E-FF84850AD5AF}" sibTransId="{D46DA31A-309D-4818-A09A-E29DFA470D30}"/>
    <dgm:cxn modelId="{ACA7624D-50F5-4162-8D55-1641579ED2E3}" type="presOf" srcId="{9587CE0A-FC00-4FB1-BDC4-DF580E746F2B}" destId="{549EA793-131F-4658-B9CA-4F2633E800FC}" srcOrd="1" destOrd="0" presId="urn:microsoft.com/office/officeart/2005/8/layout/hierarchy2"/>
    <dgm:cxn modelId="{C39E44B5-4A32-4827-B5D0-860335A3CF37}" srcId="{94892800-C7A8-4D78-9361-ABE6803EF36A}" destId="{ED32A374-E5AC-4ED4-A8B8-7E23599DFB90}" srcOrd="0" destOrd="0" parTransId="{4B99C326-C0EB-41BA-89DC-B71106226A7A}" sibTransId="{BEAB1C26-CB81-4BAA-8D57-67DC0E3F20A8}"/>
    <dgm:cxn modelId="{67B7DD34-DE26-48FD-A32C-58E586A6F42F}" srcId="{40E726CC-93D8-4FA5-A221-491613AC2867}" destId="{94892800-C7A8-4D78-9361-ABE6803EF36A}" srcOrd="0" destOrd="0" parTransId="{103BC71D-3E40-4BC5-ABD6-F4588F7DEE55}" sibTransId="{4985D90F-220B-44EF-8B49-882DD5DB7086}"/>
    <dgm:cxn modelId="{3D7F7D7F-4870-40D4-AB2B-5F4EDB61FE6B}" srcId="{0FBB3A7E-819A-4FD1-A42F-569A7C4F6F61}" destId="{8FD2BC99-F1BA-4B21-808C-AE4FFD8ABE76}" srcOrd="1" destOrd="0" parTransId="{DA931D68-40BC-4076-88A0-1F46DBD7B724}" sibTransId="{6BFBD8A0-7B0B-4DB4-97A7-D201CADA88F4}"/>
    <dgm:cxn modelId="{99147179-0172-42DE-9C25-7A2D87587848}" type="presOf" srcId="{BC05F9F5-72EE-411E-96B3-ED10389A372B}" destId="{A5FFDC40-67F9-4E66-A17C-E14B4EF1032D}" srcOrd="0" destOrd="0" presId="urn:microsoft.com/office/officeart/2005/8/layout/hierarchy2"/>
    <dgm:cxn modelId="{9C1BB7D1-E506-488F-8C50-0132C546A131}" type="presOf" srcId="{9B6D44D1-1D29-47DA-844E-C57114FA1E9D}" destId="{92CD6B0F-BD21-4277-8BAA-B25DE273826E}" srcOrd="0" destOrd="0" presId="urn:microsoft.com/office/officeart/2005/8/layout/hierarchy2"/>
    <dgm:cxn modelId="{48767137-FE34-4F17-96A1-78BAABED0A65}" type="presOf" srcId="{4460375F-4B51-4F94-83FE-673B025BBC40}" destId="{FA8355A2-8523-4A9E-827E-75BA0FE3557E}" srcOrd="0" destOrd="0" presId="urn:microsoft.com/office/officeart/2005/8/layout/hierarchy2"/>
    <dgm:cxn modelId="{031FA863-697E-47B6-9A5D-A71B712F7720}" type="presOf" srcId="{C15D858D-AA64-4BCB-876E-FF84850AD5AF}" destId="{6C39A231-2E2D-4695-BF5B-590376F5EDB3}" srcOrd="1" destOrd="0" presId="urn:microsoft.com/office/officeart/2005/8/layout/hierarchy2"/>
    <dgm:cxn modelId="{E193A21C-797C-4AF6-8B7E-615B672813A9}" type="presOf" srcId="{7902FD61-9889-4DDD-B77A-E53CBD97AF23}" destId="{9D8ADDC6-D271-4034-B091-4838248A000D}" srcOrd="1" destOrd="0" presId="urn:microsoft.com/office/officeart/2005/8/layout/hierarchy2"/>
    <dgm:cxn modelId="{9DBEBA5F-919F-4FDC-8C5F-DFE7D8324262}" type="presOf" srcId="{5D3D7977-7AD5-4EFF-B8E3-807B43BE5DD9}" destId="{942EC0E5-CB98-4244-99F9-DACCA93C0142}" srcOrd="1" destOrd="0" presId="urn:microsoft.com/office/officeart/2005/8/layout/hierarchy2"/>
    <dgm:cxn modelId="{16738C29-9C0C-40E3-A461-E7C1A5A222D1}" srcId="{24562E28-7109-49D1-9A5E-6CF87870ABC2}" destId="{FCABD945-2C2C-40E2-AA37-470F998AD1F1}" srcOrd="2" destOrd="0" parTransId="{7902FD61-9889-4DDD-B77A-E53CBD97AF23}" sibTransId="{BDE00C87-C411-4E43-8FD0-E3F04AECE232}"/>
    <dgm:cxn modelId="{8D70DB0D-AE06-4947-899D-AB4CAE2C4AB6}" type="presOf" srcId="{0F213EB8-5F02-45E8-92D7-98C27FEFB6A3}" destId="{2000D759-62A3-4DD5-A7C1-B2EA5856B262}" srcOrd="0" destOrd="0" presId="urn:microsoft.com/office/officeart/2005/8/layout/hierarchy2"/>
    <dgm:cxn modelId="{5B70DC95-67F6-46E4-9D1D-B4B6CDDEA3EC}" type="presOf" srcId="{BC05F9F5-72EE-411E-96B3-ED10389A372B}" destId="{AA228B7A-3FFA-451D-B9AB-87CBDA98181D}" srcOrd="1" destOrd="0" presId="urn:microsoft.com/office/officeart/2005/8/layout/hierarchy2"/>
    <dgm:cxn modelId="{D4AED968-63F1-4AF0-AA24-2596153B6BB6}" srcId="{750ACDFF-5309-4F20-AEE9-E3C43C49FFBF}" destId="{C895D878-420F-442A-864D-D5D96CF590C3}" srcOrd="1" destOrd="0" parTransId="{A66CC557-62F0-4D2A-AE77-AB43AC10F790}" sibTransId="{7FBE2A32-589D-4F28-81EC-1AEB012C95ED}"/>
    <dgm:cxn modelId="{ED314BBD-0652-42BC-8212-023E52F65818}" srcId="{0FBB3A7E-819A-4FD1-A42F-569A7C4F6F61}" destId="{4460375F-4B51-4F94-83FE-673B025BBC40}" srcOrd="2" destOrd="0" parTransId="{20CCE069-F7C3-46F1-8FCA-84A0638855A3}" sibTransId="{779B7376-C324-43F5-B3C8-6E37E7DFDB7F}"/>
    <dgm:cxn modelId="{9EA116AC-BE6C-42DE-BD3B-ED5F9F24962C}" type="presOf" srcId="{809DA0BA-402C-4932-BA84-41B0479589C2}" destId="{4A8A63B4-9C52-4808-AF43-C506ADCC5F48}" srcOrd="0" destOrd="0" presId="urn:microsoft.com/office/officeart/2005/8/layout/hierarchy2"/>
    <dgm:cxn modelId="{DA2A8E15-DF1A-4489-A53A-4CAEB3CA5EA5}" srcId="{94892800-C7A8-4D78-9361-ABE6803EF36A}" destId="{0F213EB8-5F02-45E8-92D7-98C27FEFB6A3}" srcOrd="2" destOrd="0" parTransId="{832D9B90-033A-43E8-92B0-72C98EB932CD}" sibTransId="{E8B7E3AE-EFEE-4D10-96FE-3C71498DFAED}"/>
    <dgm:cxn modelId="{C8CB060C-E5EF-43CC-8560-60B5D7D57EDA}" type="presOf" srcId="{524C35C5-9739-4841-B2AD-C29C1836D1B4}" destId="{7E00BF1D-B1C7-4A8A-B12D-744B0C51B1BD}" srcOrd="1" destOrd="0" presId="urn:microsoft.com/office/officeart/2005/8/layout/hierarchy2"/>
    <dgm:cxn modelId="{520E993A-135A-47A2-9DB9-7089FD7D9127}" type="presOf" srcId="{F5A47635-A074-4E1A-AC1F-8E43689F6E31}" destId="{52055EBD-FFAC-4D93-A3B5-DB5670729D04}" srcOrd="0" destOrd="0" presId="urn:microsoft.com/office/officeart/2005/8/layout/hierarchy2"/>
    <dgm:cxn modelId="{3328DA4C-2972-4532-B91E-7C4923F0782E}" srcId="{ED32A374-E5AC-4ED4-A8B8-7E23599DFB90}" destId="{0FBB3A7E-819A-4FD1-A42F-569A7C4F6F61}" srcOrd="0" destOrd="0" parTransId="{971B26FB-B72A-4C64-99BE-B6F6F2B54232}" sibTransId="{EA5D2FB8-34DB-4180-8C1A-68343577160A}"/>
    <dgm:cxn modelId="{4561983C-3940-4D71-9D5F-915FC4DB2F45}" type="presOf" srcId="{6A1A8772-2DAB-45CC-BE8B-DF138A2FD2C0}" destId="{7E66E5E6-3976-4B32-8A4C-8BF62EDB2F8F}" srcOrd="1" destOrd="0" presId="urn:microsoft.com/office/officeart/2005/8/layout/hierarchy2"/>
    <dgm:cxn modelId="{3632B150-FE6B-4B40-95AB-631F289E7F8E}" srcId="{7A421C0A-EA29-4C92-9E97-87B62751B07A}" destId="{B90C0D30-4F15-40AB-9DA9-4E47B41E2945}" srcOrd="1" destOrd="0" parTransId="{F5A47635-A074-4E1A-AC1F-8E43689F6E31}" sibTransId="{05DDF9F3-E883-4530-9973-B666C89EEACA}"/>
    <dgm:cxn modelId="{69890664-E4AA-4CD0-97C0-1D54D87F37E7}" type="presOf" srcId="{E7C66CC9-EC0E-45E0-8BF6-5243364292CE}" destId="{8D156977-84D5-4E08-8597-3A27A35408B4}" srcOrd="0" destOrd="0" presId="urn:microsoft.com/office/officeart/2005/8/layout/hierarchy2"/>
    <dgm:cxn modelId="{A726B789-07AC-4E89-B155-ABB78F9DF142}" type="presOf" srcId="{6A1A8772-2DAB-45CC-BE8B-DF138A2FD2C0}" destId="{AB6D75EF-6170-43E6-8DE1-1764998F94E0}" srcOrd="0" destOrd="0" presId="urn:microsoft.com/office/officeart/2005/8/layout/hierarchy2"/>
    <dgm:cxn modelId="{B6BA5610-BBF5-4C60-AA7F-68C9D1772926}" type="presOf" srcId="{20CCE069-F7C3-46F1-8FCA-84A0638855A3}" destId="{ED64B6AC-A5EE-4006-80C3-0F3A3738F5CE}" srcOrd="1" destOrd="0" presId="urn:microsoft.com/office/officeart/2005/8/layout/hierarchy2"/>
    <dgm:cxn modelId="{DEC83E9B-F071-4E09-BD4D-13A51B2278D0}" type="presOf" srcId="{8FD2BC99-F1BA-4B21-808C-AE4FFD8ABE76}" destId="{48239BCF-9BE7-4853-BFDA-8FD5AFFD6E2F}" srcOrd="0" destOrd="0" presId="urn:microsoft.com/office/officeart/2005/8/layout/hierarchy2"/>
    <dgm:cxn modelId="{AF23B3D1-B2DB-4EB5-9A61-5787D6FE7AF2}" type="presOf" srcId="{E40DC516-0F75-46FE-8B0A-B82255FB37E4}" destId="{18A6C4C7-78CC-4553-8695-B93E953C8054}" srcOrd="0" destOrd="0" presId="urn:microsoft.com/office/officeart/2005/8/layout/hierarchy2"/>
    <dgm:cxn modelId="{2588498C-3951-4F94-B6D2-A98355E2136B}" type="presOf" srcId="{83F1D6AF-1BD8-42CF-915D-93DFC7795221}" destId="{BC96F127-FF3B-4DD0-9E3F-6232B5CFDB0E}" srcOrd="0" destOrd="0" presId="urn:microsoft.com/office/officeart/2005/8/layout/hierarchy2"/>
    <dgm:cxn modelId="{FB405D83-C401-4E0D-8CBE-C189D7D698D8}" type="presOf" srcId="{9587CE0A-FC00-4FB1-BDC4-DF580E746F2B}" destId="{CE7E0564-33D9-4540-AEC3-5677162A59A4}" srcOrd="0" destOrd="0" presId="urn:microsoft.com/office/officeart/2005/8/layout/hierarchy2"/>
    <dgm:cxn modelId="{8BA30E6B-32CA-4625-98F9-C84B82C55F79}" type="presOf" srcId="{F4006F03-E120-4BC3-ACBF-38FE3A7B3EC2}" destId="{A4078C53-F6FE-4422-93EF-1565F5E3C644}" srcOrd="0" destOrd="0" presId="urn:microsoft.com/office/officeart/2005/8/layout/hierarchy2"/>
    <dgm:cxn modelId="{FE92FC97-D77F-43FA-97DC-24C5D421C570}" type="presOf" srcId="{A66CC557-62F0-4D2A-AE77-AB43AC10F790}" destId="{097CBAE2-DB9C-448F-800C-0A904B8F7E38}" srcOrd="0" destOrd="0" presId="urn:microsoft.com/office/officeart/2005/8/layout/hierarchy2"/>
    <dgm:cxn modelId="{F24FA8C8-966E-4A8F-8B4E-F0F8EB850F41}" type="presOf" srcId="{832D9B90-033A-43E8-92B0-72C98EB932CD}" destId="{280AF548-5047-4824-896E-6044FFE93EB6}" srcOrd="0" destOrd="0" presId="urn:microsoft.com/office/officeart/2005/8/layout/hierarchy2"/>
    <dgm:cxn modelId="{FD725C87-9B76-4195-A2A5-1C0D70321D91}" type="presOf" srcId="{75DE00BC-17A3-4AF0-9026-40CF7589FD7F}" destId="{D529FC69-E894-4A03-AA7F-A4C1E8C04177}" srcOrd="0" destOrd="0" presId="urn:microsoft.com/office/officeart/2005/8/layout/hierarchy2"/>
    <dgm:cxn modelId="{37A31392-EFA0-4222-9370-C193435FD7E9}" type="presOf" srcId="{ED32A374-E5AC-4ED4-A8B8-7E23599DFB90}" destId="{2E09ECF8-90CD-4424-803A-046CFAE679A7}" srcOrd="0" destOrd="0" presId="urn:microsoft.com/office/officeart/2005/8/layout/hierarchy2"/>
    <dgm:cxn modelId="{769E6FC0-7635-443F-ADE1-975C97614FF5}" type="presOf" srcId="{A5489661-5D75-4D12-B89C-DF686C38EEEB}" destId="{952E5C0A-B0CD-4EC2-89A8-4244E861A491}" srcOrd="0" destOrd="0" presId="urn:microsoft.com/office/officeart/2005/8/layout/hierarchy2"/>
    <dgm:cxn modelId="{2016C1B7-72F5-4628-A3A8-3B9443CBB05D}" type="presOf" srcId="{70BB75E6-4583-4DAF-885D-2DB453AE247C}" destId="{EA1FAE78-6AA1-4246-A7CA-B1E583831187}" srcOrd="1" destOrd="0" presId="urn:microsoft.com/office/officeart/2005/8/layout/hierarchy2"/>
    <dgm:cxn modelId="{FF9EFBA1-A418-4056-B134-F64A29D11F34}" type="presOf" srcId="{BE2D1797-D44D-4728-97FE-FAB556174F8C}" destId="{116C3241-7F8E-48E2-AE24-D75BDADFFCEF}" srcOrd="1" destOrd="0" presId="urn:microsoft.com/office/officeart/2005/8/layout/hierarchy2"/>
    <dgm:cxn modelId="{272B25BE-6D60-4AC2-8FB4-78574B8FF064}" type="presOf" srcId="{DA931D68-40BC-4076-88A0-1F46DBD7B724}" destId="{AF80353B-C0DB-427F-8B85-B43F19DBB451}" srcOrd="0" destOrd="0" presId="urn:microsoft.com/office/officeart/2005/8/layout/hierarchy2"/>
    <dgm:cxn modelId="{BC77EF80-E453-460F-8AD5-2E8EF7190BCF}" type="presOf" srcId="{DF766553-52E6-402D-9A6D-C62E86B6BD27}" destId="{C9313681-E8F1-4345-A7A1-0F4B907F4B91}" srcOrd="1" destOrd="0" presId="urn:microsoft.com/office/officeart/2005/8/layout/hierarchy2"/>
    <dgm:cxn modelId="{70DCE5C1-9354-4519-92D1-74DE865A9694}" srcId="{C0B524A4-5921-4730-A4CB-C60503FD5542}" destId="{FFF9C285-A3EB-48A0-9703-1F65C5F9218C}" srcOrd="0" destOrd="0" parTransId="{A903EB1D-8A81-439C-94DC-13F04F7CE293}" sibTransId="{8BE582CB-C3F7-46F6-AD7D-CA6ACEA9C03F}"/>
    <dgm:cxn modelId="{33118AFD-1587-4E4A-BD7B-21D70BCFEFA0}" type="presParOf" srcId="{B35B1BC0-6EC0-40CE-9554-F1797679FFA1}" destId="{540CC53A-3622-4685-9122-4CFA248FF020}" srcOrd="0" destOrd="0" presId="urn:microsoft.com/office/officeart/2005/8/layout/hierarchy2"/>
    <dgm:cxn modelId="{EDC75640-D24D-4064-A938-1B210C4FDA58}" type="presParOf" srcId="{540CC53A-3622-4685-9122-4CFA248FF020}" destId="{66477BB3-2E3B-4061-9546-53CEE554BAC8}" srcOrd="0" destOrd="0" presId="urn:microsoft.com/office/officeart/2005/8/layout/hierarchy2"/>
    <dgm:cxn modelId="{5A1C85FC-4E52-4591-9D05-C20029BF4B9E}" type="presParOf" srcId="{540CC53A-3622-4685-9122-4CFA248FF020}" destId="{77C5C55A-5734-470A-BF50-ED503558A93A}" srcOrd="1" destOrd="0" presId="urn:microsoft.com/office/officeart/2005/8/layout/hierarchy2"/>
    <dgm:cxn modelId="{461B6934-7C22-45BE-B717-C4B698E3C785}" type="presParOf" srcId="{77C5C55A-5734-470A-BF50-ED503558A93A}" destId="{B537C491-2014-48A6-8CF6-0F19411A7674}" srcOrd="0" destOrd="0" presId="urn:microsoft.com/office/officeart/2005/8/layout/hierarchy2"/>
    <dgm:cxn modelId="{E25E91E8-E238-4985-A775-143A40503858}" type="presParOf" srcId="{B537C491-2014-48A6-8CF6-0F19411A7674}" destId="{305037B8-4210-4427-9750-75E5941240AE}" srcOrd="0" destOrd="0" presId="urn:microsoft.com/office/officeart/2005/8/layout/hierarchy2"/>
    <dgm:cxn modelId="{4FA1A8B3-EEA1-416E-A3FA-1C343C3A5928}" type="presParOf" srcId="{77C5C55A-5734-470A-BF50-ED503558A93A}" destId="{A4A1DC93-366D-4E5C-BD3C-28C24BD7DFC2}" srcOrd="1" destOrd="0" presId="urn:microsoft.com/office/officeart/2005/8/layout/hierarchy2"/>
    <dgm:cxn modelId="{5DA6E0A3-4C5C-4BFC-BBBB-E10E09E7CA7B}" type="presParOf" srcId="{A4A1DC93-366D-4E5C-BD3C-28C24BD7DFC2}" destId="{2E09ECF8-90CD-4424-803A-046CFAE679A7}" srcOrd="0" destOrd="0" presId="urn:microsoft.com/office/officeart/2005/8/layout/hierarchy2"/>
    <dgm:cxn modelId="{C401D09E-C5DA-4876-A8AB-31526F3A5B30}" type="presParOf" srcId="{A4A1DC93-366D-4E5C-BD3C-28C24BD7DFC2}" destId="{EED05805-9FCF-441A-A5BE-25BEBBD96EF3}" srcOrd="1" destOrd="0" presId="urn:microsoft.com/office/officeart/2005/8/layout/hierarchy2"/>
    <dgm:cxn modelId="{8B25AD43-63C8-4792-8E9C-B941D50E9619}" type="presParOf" srcId="{EED05805-9FCF-441A-A5BE-25BEBBD96EF3}" destId="{CD7FD1FB-E890-463F-82C3-5DA0FA2B7F2C}" srcOrd="0" destOrd="0" presId="urn:microsoft.com/office/officeart/2005/8/layout/hierarchy2"/>
    <dgm:cxn modelId="{6C930EE6-2804-47A2-AA71-6BE6165E4F02}" type="presParOf" srcId="{CD7FD1FB-E890-463F-82C3-5DA0FA2B7F2C}" destId="{03D77A73-2EF8-4111-8D15-61E3A767045A}" srcOrd="0" destOrd="0" presId="urn:microsoft.com/office/officeart/2005/8/layout/hierarchy2"/>
    <dgm:cxn modelId="{F934B304-AD69-4592-B607-5D618ADF8338}" type="presParOf" srcId="{EED05805-9FCF-441A-A5BE-25BEBBD96EF3}" destId="{BC84E9C5-1F7F-4E19-81A6-5C8F9CDD290C}" srcOrd="1" destOrd="0" presId="urn:microsoft.com/office/officeart/2005/8/layout/hierarchy2"/>
    <dgm:cxn modelId="{0A9E0D58-342B-45D7-BA51-8BFDA4F140A0}" type="presParOf" srcId="{BC84E9C5-1F7F-4E19-81A6-5C8F9CDD290C}" destId="{015CC51F-D0B0-4B12-B5D6-8687D992915F}" srcOrd="0" destOrd="0" presId="urn:microsoft.com/office/officeart/2005/8/layout/hierarchy2"/>
    <dgm:cxn modelId="{9A74972B-3896-40B3-B920-F4486AD4CE27}" type="presParOf" srcId="{BC84E9C5-1F7F-4E19-81A6-5C8F9CDD290C}" destId="{350065F6-CA8A-459C-B225-1FE15D356352}" srcOrd="1" destOrd="0" presId="urn:microsoft.com/office/officeart/2005/8/layout/hierarchy2"/>
    <dgm:cxn modelId="{BC80F397-3BF0-44B0-9306-74B0D1C796F5}" type="presParOf" srcId="{350065F6-CA8A-459C-B225-1FE15D356352}" destId="{554336D1-C132-4B45-B8A4-D26ED2CF032C}" srcOrd="0" destOrd="0" presId="urn:microsoft.com/office/officeart/2005/8/layout/hierarchy2"/>
    <dgm:cxn modelId="{C7DD873A-8A14-4A37-97F2-42D752A95261}" type="presParOf" srcId="{554336D1-C132-4B45-B8A4-D26ED2CF032C}" destId="{6C39A231-2E2D-4695-BF5B-590376F5EDB3}" srcOrd="0" destOrd="0" presId="urn:microsoft.com/office/officeart/2005/8/layout/hierarchy2"/>
    <dgm:cxn modelId="{4F3736FA-31FA-4D6A-8855-71B85FF9C5C3}" type="presParOf" srcId="{350065F6-CA8A-459C-B225-1FE15D356352}" destId="{3EA91590-3CCD-4A2B-B03B-78A1F7F7FA51}" srcOrd="1" destOrd="0" presId="urn:microsoft.com/office/officeart/2005/8/layout/hierarchy2"/>
    <dgm:cxn modelId="{66B16BC6-E873-43AF-ABB6-AB19FF07E946}" type="presParOf" srcId="{3EA91590-3CCD-4A2B-B03B-78A1F7F7FA51}" destId="{92CD6B0F-BD21-4277-8BAA-B25DE273826E}" srcOrd="0" destOrd="0" presId="urn:microsoft.com/office/officeart/2005/8/layout/hierarchy2"/>
    <dgm:cxn modelId="{9A4C1862-7976-4E68-A97E-09BFEB0EC3C7}" type="presParOf" srcId="{3EA91590-3CCD-4A2B-B03B-78A1F7F7FA51}" destId="{E4114591-EBAD-4CB2-A24A-23D1193273FC}" srcOrd="1" destOrd="0" presId="urn:microsoft.com/office/officeart/2005/8/layout/hierarchy2"/>
    <dgm:cxn modelId="{60BF763A-47C2-45F2-9F1C-016FAD9877BB}" type="presParOf" srcId="{350065F6-CA8A-459C-B225-1FE15D356352}" destId="{AF80353B-C0DB-427F-8B85-B43F19DBB451}" srcOrd="2" destOrd="0" presId="urn:microsoft.com/office/officeart/2005/8/layout/hierarchy2"/>
    <dgm:cxn modelId="{F5E8E499-10AD-49A5-B553-C73979B7DB29}" type="presParOf" srcId="{AF80353B-C0DB-427F-8B85-B43F19DBB451}" destId="{1AEACA07-AE3B-4103-97F2-72FBF1454BB2}" srcOrd="0" destOrd="0" presId="urn:microsoft.com/office/officeart/2005/8/layout/hierarchy2"/>
    <dgm:cxn modelId="{6A65D9CB-3F6D-412F-B113-A9EDCEDA7F5F}" type="presParOf" srcId="{350065F6-CA8A-459C-B225-1FE15D356352}" destId="{C18715FA-AD73-430A-9E63-0A9814A8FEC3}" srcOrd="3" destOrd="0" presId="urn:microsoft.com/office/officeart/2005/8/layout/hierarchy2"/>
    <dgm:cxn modelId="{3F4D5BB9-36E8-4009-A651-BB4E4949D50D}" type="presParOf" srcId="{C18715FA-AD73-430A-9E63-0A9814A8FEC3}" destId="{48239BCF-9BE7-4853-BFDA-8FD5AFFD6E2F}" srcOrd="0" destOrd="0" presId="urn:microsoft.com/office/officeart/2005/8/layout/hierarchy2"/>
    <dgm:cxn modelId="{6076E791-7846-4CB7-B256-079086F74972}" type="presParOf" srcId="{C18715FA-AD73-430A-9E63-0A9814A8FEC3}" destId="{6D994BE1-0CC8-4691-AA65-CCA21F968B57}" srcOrd="1" destOrd="0" presId="urn:microsoft.com/office/officeart/2005/8/layout/hierarchy2"/>
    <dgm:cxn modelId="{DE7F2288-D4EB-49F3-A849-119A8151578C}" type="presParOf" srcId="{350065F6-CA8A-459C-B225-1FE15D356352}" destId="{6831E846-DF4A-479F-9BFE-20029FD135D8}" srcOrd="4" destOrd="0" presId="urn:microsoft.com/office/officeart/2005/8/layout/hierarchy2"/>
    <dgm:cxn modelId="{10C112B0-27B4-4E34-ACD0-1D08CFE22C11}" type="presParOf" srcId="{6831E846-DF4A-479F-9BFE-20029FD135D8}" destId="{ED64B6AC-A5EE-4006-80C3-0F3A3738F5CE}" srcOrd="0" destOrd="0" presId="urn:microsoft.com/office/officeart/2005/8/layout/hierarchy2"/>
    <dgm:cxn modelId="{B6642C2A-149F-4E76-84B3-EE2DC0C5585A}" type="presParOf" srcId="{350065F6-CA8A-459C-B225-1FE15D356352}" destId="{EA6D2CC5-D44F-4658-AFE6-8AD40E504EEE}" srcOrd="5" destOrd="0" presId="urn:microsoft.com/office/officeart/2005/8/layout/hierarchy2"/>
    <dgm:cxn modelId="{EBB9DB9A-0BF7-4EBE-95BF-4F7FAD8F9662}" type="presParOf" srcId="{EA6D2CC5-D44F-4658-AFE6-8AD40E504EEE}" destId="{FA8355A2-8523-4A9E-827E-75BA0FE3557E}" srcOrd="0" destOrd="0" presId="urn:microsoft.com/office/officeart/2005/8/layout/hierarchy2"/>
    <dgm:cxn modelId="{CFF5F113-0BF4-4C46-8BDA-9ABFC0A4C868}" type="presParOf" srcId="{EA6D2CC5-D44F-4658-AFE6-8AD40E504EEE}" destId="{5E596D3A-329B-41F4-BDD0-DF6F9E364FA2}" srcOrd="1" destOrd="0" presId="urn:microsoft.com/office/officeart/2005/8/layout/hierarchy2"/>
    <dgm:cxn modelId="{77F753DE-275F-4963-8588-732FD3BBA1FF}" type="presParOf" srcId="{EED05805-9FCF-441A-A5BE-25BEBBD96EF3}" destId="{1682DB14-1252-4F59-A2D0-EB78D75874E4}" srcOrd="2" destOrd="0" presId="urn:microsoft.com/office/officeart/2005/8/layout/hierarchy2"/>
    <dgm:cxn modelId="{A6006E9C-B165-4493-85BA-89231995B3C5}" type="presParOf" srcId="{1682DB14-1252-4F59-A2D0-EB78D75874E4}" destId="{EA1FAE78-6AA1-4246-A7CA-B1E583831187}" srcOrd="0" destOrd="0" presId="urn:microsoft.com/office/officeart/2005/8/layout/hierarchy2"/>
    <dgm:cxn modelId="{1B40A17F-3F29-4D87-98D8-F7947F0885F7}" type="presParOf" srcId="{EED05805-9FCF-441A-A5BE-25BEBBD96EF3}" destId="{AF3ED6C4-BDFB-4FFA-B50C-A1CA89D2145B}" srcOrd="3" destOrd="0" presId="urn:microsoft.com/office/officeart/2005/8/layout/hierarchy2"/>
    <dgm:cxn modelId="{FDE2EC9A-91D5-4FE8-BB8F-F2105D13DC3C}" type="presParOf" srcId="{AF3ED6C4-BDFB-4FFA-B50C-A1CA89D2145B}" destId="{F19B1C54-D34B-4247-B497-48AFD3E28138}" srcOrd="0" destOrd="0" presId="urn:microsoft.com/office/officeart/2005/8/layout/hierarchy2"/>
    <dgm:cxn modelId="{BCB362D2-F8CE-4267-B70F-4C3190D0597D}" type="presParOf" srcId="{AF3ED6C4-BDFB-4FFA-B50C-A1CA89D2145B}" destId="{1C29BB62-0B96-4949-90A0-BBC791C0F2A0}" srcOrd="1" destOrd="0" presId="urn:microsoft.com/office/officeart/2005/8/layout/hierarchy2"/>
    <dgm:cxn modelId="{55969965-A88E-4A5A-845A-E67EE4684D72}" type="presParOf" srcId="{1C29BB62-0B96-4949-90A0-BBC791C0F2A0}" destId="{829E8A9E-F18A-4817-9FB6-58005FCC93A1}" srcOrd="0" destOrd="0" presId="urn:microsoft.com/office/officeart/2005/8/layout/hierarchy2"/>
    <dgm:cxn modelId="{FA504600-CA17-49E0-9069-1B06E41FAC39}" type="presParOf" srcId="{829E8A9E-F18A-4817-9FB6-58005FCC93A1}" destId="{D16A782A-AC2F-434B-9EF4-64F36B6D1BDB}" srcOrd="0" destOrd="0" presId="urn:microsoft.com/office/officeart/2005/8/layout/hierarchy2"/>
    <dgm:cxn modelId="{AF06F62B-B4ED-4E69-8BB3-E6579170E45A}" type="presParOf" srcId="{1C29BB62-0B96-4949-90A0-BBC791C0F2A0}" destId="{C7DA7F49-4E4C-4B4A-B535-237E0F867EFA}" srcOrd="1" destOrd="0" presId="urn:microsoft.com/office/officeart/2005/8/layout/hierarchy2"/>
    <dgm:cxn modelId="{47F44D7A-8D1E-4D98-A090-F63EB11C4E15}" type="presParOf" srcId="{C7DA7F49-4E4C-4B4A-B535-237E0F867EFA}" destId="{0B5B114F-7CBD-4286-87CB-86DB46108583}" srcOrd="0" destOrd="0" presId="urn:microsoft.com/office/officeart/2005/8/layout/hierarchy2"/>
    <dgm:cxn modelId="{D8E70F54-5A30-4AF0-ABDA-643B6CFB5C6A}" type="presParOf" srcId="{C7DA7F49-4E4C-4B4A-B535-237E0F867EFA}" destId="{CB5BF5AB-ACDC-40F4-8AE1-3D51FC7A0556}" srcOrd="1" destOrd="0" presId="urn:microsoft.com/office/officeart/2005/8/layout/hierarchy2"/>
    <dgm:cxn modelId="{FF5DDBFF-C7C7-41DB-99F3-D2049B286CF7}" type="presParOf" srcId="{1C29BB62-0B96-4949-90A0-BBC791C0F2A0}" destId="{96526CA0-BE4C-4EA5-BF89-6F7C462F9503}" srcOrd="2" destOrd="0" presId="urn:microsoft.com/office/officeart/2005/8/layout/hierarchy2"/>
    <dgm:cxn modelId="{A4E25E3C-4719-4444-8E7A-4478CD5F61BF}" type="presParOf" srcId="{96526CA0-BE4C-4EA5-BF89-6F7C462F9503}" destId="{858DEC72-46C9-47CD-BD80-60287F5B0761}" srcOrd="0" destOrd="0" presId="urn:microsoft.com/office/officeart/2005/8/layout/hierarchy2"/>
    <dgm:cxn modelId="{23285764-C365-49DB-8B3A-7F2006118AE7}" type="presParOf" srcId="{1C29BB62-0B96-4949-90A0-BBC791C0F2A0}" destId="{967F8EF5-9DA0-4492-BCF3-ACB541697444}" srcOrd="3" destOrd="0" presId="urn:microsoft.com/office/officeart/2005/8/layout/hierarchy2"/>
    <dgm:cxn modelId="{13384B6E-B85D-419B-8D91-71E545071D07}" type="presParOf" srcId="{967F8EF5-9DA0-4492-BCF3-ACB541697444}" destId="{87D35217-FB81-4841-A9E5-99565EE6ED48}" srcOrd="0" destOrd="0" presId="urn:microsoft.com/office/officeart/2005/8/layout/hierarchy2"/>
    <dgm:cxn modelId="{A37FBFFC-C461-4777-840C-8104D294D42F}" type="presParOf" srcId="{967F8EF5-9DA0-4492-BCF3-ACB541697444}" destId="{A4AE64A2-7623-4159-87FE-B44DBEDB512A}" srcOrd="1" destOrd="0" presId="urn:microsoft.com/office/officeart/2005/8/layout/hierarchy2"/>
    <dgm:cxn modelId="{21959AC7-D7F3-4CF8-AA58-1B1D9B3912ED}" type="presParOf" srcId="{1C29BB62-0B96-4949-90A0-BBC791C0F2A0}" destId="{2119AF0D-D3C6-4151-82C0-3335CA04589C}" srcOrd="4" destOrd="0" presId="urn:microsoft.com/office/officeart/2005/8/layout/hierarchy2"/>
    <dgm:cxn modelId="{060C61F7-DD6D-4B57-9D68-A828A2BD9535}" type="presParOf" srcId="{2119AF0D-D3C6-4151-82C0-3335CA04589C}" destId="{397C545D-0C2D-47B1-882D-E7261E653AB1}" srcOrd="0" destOrd="0" presId="urn:microsoft.com/office/officeart/2005/8/layout/hierarchy2"/>
    <dgm:cxn modelId="{BB928335-735D-42A7-89D3-70B9EC7A0D4D}" type="presParOf" srcId="{1C29BB62-0B96-4949-90A0-BBC791C0F2A0}" destId="{73DBA379-DBAD-4F4E-A0D5-BE0E67A5315E}" srcOrd="5" destOrd="0" presId="urn:microsoft.com/office/officeart/2005/8/layout/hierarchy2"/>
    <dgm:cxn modelId="{CA927DA7-E634-48B2-A8D1-B98A5816A5EF}" type="presParOf" srcId="{73DBA379-DBAD-4F4E-A0D5-BE0E67A5315E}" destId="{D529FC69-E894-4A03-AA7F-A4C1E8C04177}" srcOrd="0" destOrd="0" presId="urn:microsoft.com/office/officeart/2005/8/layout/hierarchy2"/>
    <dgm:cxn modelId="{A543A0E6-E1D5-494E-8145-AF66F987C272}" type="presParOf" srcId="{73DBA379-DBAD-4F4E-A0D5-BE0E67A5315E}" destId="{B77D7100-E977-404A-ACF2-FC8F486D1D9E}" srcOrd="1" destOrd="0" presId="urn:microsoft.com/office/officeart/2005/8/layout/hierarchy2"/>
    <dgm:cxn modelId="{EA3894EE-35CA-4022-AB1F-B06EAC50CA3E}" type="presParOf" srcId="{EED05805-9FCF-441A-A5BE-25BEBBD96EF3}" destId="{ACFD81EA-8685-4E9A-83D3-DB0AC86CF177}" srcOrd="4" destOrd="0" presId="urn:microsoft.com/office/officeart/2005/8/layout/hierarchy2"/>
    <dgm:cxn modelId="{45741300-300F-42F4-9262-2411CAC3CB9E}" type="presParOf" srcId="{ACFD81EA-8685-4E9A-83D3-DB0AC86CF177}" destId="{71A01DF9-BC9A-4E5E-8C50-B27926718375}" srcOrd="0" destOrd="0" presId="urn:microsoft.com/office/officeart/2005/8/layout/hierarchy2"/>
    <dgm:cxn modelId="{FF4367DB-C1DD-4414-A8C0-8613067548A5}" type="presParOf" srcId="{EED05805-9FCF-441A-A5BE-25BEBBD96EF3}" destId="{3366C717-1CA9-40C4-A3B0-5803B1390691}" srcOrd="5" destOrd="0" presId="urn:microsoft.com/office/officeart/2005/8/layout/hierarchy2"/>
    <dgm:cxn modelId="{84DB4F7A-EE0B-4517-BB5D-C095EFBDFF2C}" type="presParOf" srcId="{3366C717-1CA9-40C4-A3B0-5803B1390691}" destId="{AA4AD1BB-6AF3-49C1-9C12-C25B3C75F8F0}" srcOrd="0" destOrd="0" presId="urn:microsoft.com/office/officeart/2005/8/layout/hierarchy2"/>
    <dgm:cxn modelId="{2CF0ACAD-7AE9-47D0-B67D-28B94EEC03A9}" type="presParOf" srcId="{3366C717-1CA9-40C4-A3B0-5803B1390691}" destId="{F6A9817E-8ABF-404C-AFAA-5B9A36C0AED0}" srcOrd="1" destOrd="0" presId="urn:microsoft.com/office/officeart/2005/8/layout/hierarchy2"/>
    <dgm:cxn modelId="{A3E6FF45-3919-4247-AD00-2038D86F6B24}" type="presParOf" srcId="{F6A9817E-8ABF-404C-AFAA-5B9A36C0AED0}" destId="{47954EC3-E606-48A4-AAAC-5BEF7DB137F4}" srcOrd="0" destOrd="0" presId="urn:microsoft.com/office/officeart/2005/8/layout/hierarchy2"/>
    <dgm:cxn modelId="{692C3891-A554-4FA9-8E3E-42B2E0A4AEF6}" type="presParOf" srcId="{47954EC3-E606-48A4-AAAC-5BEF7DB137F4}" destId="{C9313681-E8F1-4345-A7A1-0F4B907F4B91}" srcOrd="0" destOrd="0" presId="urn:microsoft.com/office/officeart/2005/8/layout/hierarchy2"/>
    <dgm:cxn modelId="{344A1392-9A80-4534-96A7-33F1F44761F4}" type="presParOf" srcId="{F6A9817E-8ABF-404C-AFAA-5B9A36C0AED0}" destId="{A3B10D68-ECA0-4BA4-A81F-48A0192F0EA9}" srcOrd="1" destOrd="0" presId="urn:microsoft.com/office/officeart/2005/8/layout/hierarchy2"/>
    <dgm:cxn modelId="{E8F00A4F-9B61-4C89-8C10-4E77219C047C}" type="presParOf" srcId="{A3B10D68-ECA0-4BA4-A81F-48A0192F0EA9}" destId="{53CAA2D2-FFAA-495A-B4F4-AD368C1B2492}" srcOrd="0" destOrd="0" presId="urn:microsoft.com/office/officeart/2005/8/layout/hierarchy2"/>
    <dgm:cxn modelId="{0987141B-E208-442E-8664-2EAD5D8A1A81}" type="presParOf" srcId="{A3B10D68-ECA0-4BA4-A81F-48A0192F0EA9}" destId="{B8EF4326-32EC-4A0C-A104-C9DC29B0A4C3}" srcOrd="1" destOrd="0" presId="urn:microsoft.com/office/officeart/2005/8/layout/hierarchy2"/>
    <dgm:cxn modelId="{5793F579-EB59-4D13-8DBA-A26754AE8721}" type="presParOf" srcId="{F6A9817E-8ABF-404C-AFAA-5B9A36C0AED0}" destId="{788D5CD5-3CCA-4F78-BA96-C79134429F72}" srcOrd="2" destOrd="0" presId="urn:microsoft.com/office/officeart/2005/8/layout/hierarchy2"/>
    <dgm:cxn modelId="{894955E3-86D2-4A5A-87E3-524EA5D3D10F}" type="presParOf" srcId="{788D5CD5-3CCA-4F78-BA96-C79134429F72}" destId="{7E00BF1D-B1C7-4A8A-B12D-744B0C51B1BD}" srcOrd="0" destOrd="0" presId="urn:microsoft.com/office/officeart/2005/8/layout/hierarchy2"/>
    <dgm:cxn modelId="{7BCBE0BB-D28B-42BA-ABCB-0E0540FF63F3}" type="presParOf" srcId="{F6A9817E-8ABF-404C-AFAA-5B9A36C0AED0}" destId="{313A9426-6221-4102-9087-91FC064FC022}" srcOrd="3" destOrd="0" presId="urn:microsoft.com/office/officeart/2005/8/layout/hierarchy2"/>
    <dgm:cxn modelId="{1E79B9CF-C55B-4E8C-9EDD-82E9C94369D0}" type="presParOf" srcId="{313A9426-6221-4102-9087-91FC064FC022}" destId="{BC96F127-FF3B-4DD0-9E3F-6232B5CFDB0E}" srcOrd="0" destOrd="0" presId="urn:microsoft.com/office/officeart/2005/8/layout/hierarchy2"/>
    <dgm:cxn modelId="{22ABE0F6-7495-464F-8A8B-EF3ADB8625E0}" type="presParOf" srcId="{313A9426-6221-4102-9087-91FC064FC022}" destId="{9B132B13-5365-4B9C-8A17-6676045F3D55}" srcOrd="1" destOrd="0" presId="urn:microsoft.com/office/officeart/2005/8/layout/hierarchy2"/>
    <dgm:cxn modelId="{FBF57642-C533-44E5-A013-3000AAD3758A}" type="presParOf" srcId="{F6A9817E-8ABF-404C-AFAA-5B9A36C0AED0}" destId="{2D9750AC-63B1-4FBD-946C-A21ACE1B1CFC}" srcOrd="4" destOrd="0" presId="urn:microsoft.com/office/officeart/2005/8/layout/hierarchy2"/>
    <dgm:cxn modelId="{58BC2AA1-6463-4088-8191-1BF4F7FF1F0F}" type="presParOf" srcId="{2D9750AC-63B1-4FBD-946C-A21ACE1B1CFC}" destId="{9D8ADDC6-D271-4034-B091-4838248A000D}" srcOrd="0" destOrd="0" presId="urn:microsoft.com/office/officeart/2005/8/layout/hierarchy2"/>
    <dgm:cxn modelId="{3F66C2C9-D323-4C7D-A76B-D2E291FD5FCA}" type="presParOf" srcId="{F6A9817E-8ABF-404C-AFAA-5B9A36C0AED0}" destId="{C1F2E8E3-8192-4FAB-A57E-D37E6314BB43}" srcOrd="5" destOrd="0" presId="urn:microsoft.com/office/officeart/2005/8/layout/hierarchy2"/>
    <dgm:cxn modelId="{953FD00A-C96C-4C3C-9C69-13E90706BED2}" type="presParOf" srcId="{C1F2E8E3-8192-4FAB-A57E-D37E6314BB43}" destId="{28A55514-8422-4705-8249-19544D3B7B65}" srcOrd="0" destOrd="0" presId="urn:microsoft.com/office/officeart/2005/8/layout/hierarchy2"/>
    <dgm:cxn modelId="{80053E3F-6C06-4BC6-8458-F6E59BDC458F}" type="presParOf" srcId="{C1F2E8E3-8192-4FAB-A57E-D37E6314BB43}" destId="{A05B3307-0E22-4ED5-ACB7-8D64AF35FBA1}" srcOrd="1" destOrd="0" presId="urn:microsoft.com/office/officeart/2005/8/layout/hierarchy2"/>
    <dgm:cxn modelId="{9FFCFB5E-F8B8-4B89-BDE1-46EFB4EE38EF}" type="presParOf" srcId="{77C5C55A-5734-470A-BF50-ED503558A93A}" destId="{18A6C4C7-78CC-4553-8695-B93E953C8054}" srcOrd="2" destOrd="0" presId="urn:microsoft.com/office/officeart/2005/8/layout/hierarchy2"/>
    <dgm:cxn modelId="{972D74EF-BBFF-4589-80C3-97A4F9C78AF0}" type="presParOf" srcId="{18A6C4C7-78CC-4553-8695-B93E953C8054}" destId="{55587C99-F04B-4CDA-98F6-60308B25A026}" srcOrd="0" destOrd="0" presId="urn:microsoft.com/office/officeart/2005/8/layout/hierarchy2"/>
    <dgm:cxn modelId="{105C283B-75CF-4D46-96A9-C0C72393AD37}" type="presParOf" srcId="{77C5C55A-5734-470A-BF50-ED503558A93A}" destId="{0F8B1EFA-9594-4E59-BB8B-B6B2137ED719}" srcOrd="3" destOrd="0" presId="urn:microsoft.com/office/officeart/2005/8/layout/hierarchy2"/>
    <dgm:cxn modelId="{F08AC56D-74B6-4F7A-B359-060786752C9C}" type="presParOf" srcId="{0F8B1EFA-9594-4E59-BB8B-B6B2137ED719}" destId="{952E5C0A-B0CD-4EC2-89A8-4244E861A491}" srcOrd="0" destOrd="0" presId="urn:microsoft.com/office/officeart/2005/8/layout/hierarchy2"/>
    <dgm:cxn modelId="{91366019-4F83-469F-806B-AE0622345AA7}" type="presParOf" srcId="{0F8B1EFA-9594-4E59-BB8B-B6B2137ED719}" destId="{DB044936-5F66-4E84-96A0-04DA6AC990A0}" srcOrd="1" destOrd="0" presId="urn:microsoft.com/office/officeart/2005/8/layout/hierarchy2"/>
    <dgm:cxn modelId="{7E4BE740-4776-40A3-A68F-B689AEF0A1CA}" type="presParOf" srcId="{DB044936-5F66-4E84-96A0-04DA6AC990A0}" destId="{AB6D75EF-6170-43E6-8DE1-1764998F94E0}" srcOrd="0" destOrd="0" presId="urn:microsoft.com/office/officeart/2005/8/layout/hierarchy2"/>
    <dgm:cxn modelId="{89503356-D99C-4E11-AC4E-D6E840DF8291}" type="presParOf" srcId="{AB6D75EF-6170-43E6-8DE1-1764998F94E0}" destId="{7E66E5E6-3976-4B32-8A4C-8BF62EDB2F8F}" srcOrd="0" destOrd="0" presId="urn:microsoft.com/office/officeart/2005/8/layout/hierarchy2"/>
    <dgm:cxn modelId="{5B4E5D81-094F-4ABD-8B3E-27DAE0FAC952}" type="presParOf" srcId="{DB044936-5F66-4E84-96A0-04DA6AC990A0}" destId="{4DD1E957-E262-4474-A1AA-5AE4EC4B21D6}" srcOrd="1" destOrd="0" presId="urn:microsoft.com/office/officeart/2005/8/layout/hierarchy2"/>
    <dgm:cxn modelId="{F11E1F1D-D9B0-42AD-BF85-8F9B3B37BCFB}" type="presParOf" srcId="{4DD1E957-E262-4474-A1AA-5AE4EC4B21D6}" destId="{B46AEAFB-13CA-4DC0-AEAC-F4FD463A4DD5}" srcOrd="0" destOrd="0" presId="urn:microsoft.com/office/officeart/2005/8/layout/hierarchy2"/>
    <dgm:cxn modelId="{E0F827F1-B3CB-40E3-92AA-BA8C05F8E74E}" type="presParOf" srcId="{4DD1E957-E262-4474-A1AA-5AE4EC4B21D6}" destId="{84C031B1-B039-4A92-9C0A-39173B2BEFC2}" srcOrd="1" destOrd="0" presId="urn:microsoft.com/office/officeart/2005/8/layout/hierarchy2"/>
    <dgm:cxn modelId="{B3A0786B-ED97-4052-847E-13A34FA2DF37}" type="presParOf" srcId="{84C031B1-B039-4A92-9C0A-39173B2BEFC2}" destId="{530CD9FC-6191-4FF1-A384-706720C4F819}" srcOrd="0" destOrd="0" presId="urn:microsoft.com/office/officeart/2005/8/layout/hierarchy2"/>
    <dgm:cxn modelId="{0B5F684D-B145-42EE-BD20-7C9508CD070C}" type="presParOf" srcId="{530CD9FC-6191-4FF1-A384-706720C4F819}" destId="{116C3241-7F8E-48E2-AE24-D75BDADFFCEF}" srcOrd="0" destOrd="0" presId="urn:microsoft.com/office/officeart/2005/8/layout/hierarchy2"/>
    <dgm:cxn modelId="{8C455B13-6DED-44B5-A2F4-317746851A43}" type="presParOf" srcId="{84C031B1-B039-4A92-9C0A-39173B2BEFC2}" destId="{57434162-7A45-4009-A9BC-83C6B1BF21D7}" srcOrd="1" destOrd="0" presId="urn:microsoft.com/office/officeart/2005/8/layout/hierarchy2"/>
    <dgm:cxn modelId="{D7A7671A-94B2-4E07-844C-650DFA1B9080}" type="presParOf" srcId="{57434162-7A45-4009-A9BC-83C6B1BF21D7}" destId="{8D156977-84D5-4E08-8597-3A27A35408B4}" srcOrd="0" destOrd="0" presId="urn:microsoft.com/office/officeart/2005/8/layout/hierarchy2"/>
    <dgm:cxn modelId="{45EE5F82-502B-4E93-B7B2-3F0B5AB5DC2A}" type="presParOf" srcId="{57434162-7A45-4009-A9BC-83C6B1BF21D7}" destId="{F349AEE1-3403-4783-8D2A-CEBE0AB35406}" srcOrd="1" destOrd="0" presId="urn:microsoft.com/office/officeart/2005/8/layout/hierarchy2"/>
    <dgm:cxn modelId="{3EDBC3B7-79C3-4E98-AABA-C8AFDE7D33FD}" type="presParOf" srcId="{84C031B1-B039-4A92-9C0A-39173B2BEFC2}" destId="{097CBAE2-DB9C-448F-800C-0A904B8F7E38}" srcOrd="2" destOrd="0" presId="urn:microsoft.com/office/officeart/2005/8/layout/hierarchy2"/>
    <dgm:cxn modelId="{F074B223-CDC8-467E-B985-5C9054275B8A}" type="presParOf" srcId="{097CBAE2-DB9C-448F-800C-0A904B8F7E38}" destId="{E950EC01-44B8-4747-B8DE-EEB157897254}" srcOrd="0" destOrd="0" presId="urn:microsoft.com/office/officeart/2005/8/layout/hierarchy2"/>
    <dgm:cxn modelId="{1B386AEB-9C18-47CC-BA10-5CDA4794AD25}" type="presParOf" srcId="{84C031B1-B039-4A92-9C0A-39173B2BEFC2}" destId="{B7DA0877-7C65-4FD6-87F4-5AF56FCD1579}" srcOrd="3" destOrd="0" presId="urn:microsoft.com/office/officeart/2005/8/layout/hierarchy2"/>
    <dgm:cxn modelId="{B72C437C-91F0-4BA5-BD95-B56110F275C7}" type="presParOf" srcId="{B7DA0877-7C65-4FD6-87F4-5AF56FCD1579}" destId="{00F74B80-3DB0-4383-AD54-1BB6153822DB}" srcOrd="0" destOrd="0" presId="urn:microsoft.com/office/officeart/2005/8/layout/hierarchy2"/>
    <dgm:cxn modelId="{1343BD30-4246-4053-8F04-9A28252F84FD}" type="presParOf" srcId="{B7DA0877-7C65-4FD6-87F4-5AF56FCD1579}" destId="{614CC984-2AE6-4618-98CE-C4F48BA178B4}" srcOrd="1" destOrd="0" presId="urn:microsoft.com/office/officeart/2005/8/layout/hierarchy2"/>
    <dgm:cxn modelId="{A9609584-A02E-4993-8152-4D832FDE036C}" type="presParOf" srcId="{DB044936-5F66-4E84-96A0-04DA6AC990A0}" destId="{A5FFDC40-67F9-4E66-A17C-E14B4EF1032D}" srcOrd="2" destOrd="0" presId="urn:microsoft.com/office/officeart/2005/8/layout/hierarchy2"/>
    <dgm:cxn modelId="{6E658F80-E09F-478E-A2A9-FC2872B9951F}" type="presParOf" srcId="{A5FFDC40-67F9-4E66-A17C-E14B4EF1032D}" destId="{AA228B7A-3FFA-451D-B9AB-87CBDA98181D}" srcOrd="0" destOrd="0" presId="urn:microsoft.com/office/officeart/2005/8/layout/hierarchy2"/>
    <dgm:cxn modelId="{6E2DB317-C0BC-4AC9-9EB2-0A38FAB326F4}" type="presParOf" srcId="{DB044936-5F66-4E84-96A0-04DA6AC990A0}" destId="{EFB6E9B1-0AFE-4FE1-AC21-7A84F72514FC}" srcOrd="3" destOrd="0" presId="urn:microsoft.com/office/officeart/2005/8/layout/hierarchy2"/>
    <dgm:cxn modelId="{068674F3-2108-4AA8-B9D5-F5BA6BADD96D}" type="presParOf" srcId="{EFB6E9B1-0AFE-4FE1-AC21-7A84F72514FC}" destId="{7D0A8AAE-FCA9-4614-80CC-1ADD93CAB672}" srcOrd="0" destOrd="0" presId="urn:microsoft.com/office/officeart/2005/8/layout/hierarchy2"/>
    <dgm:cxn modelId="{9DEE0B12-EAE0-4584-BE82-D36E5C4C8289}" type="presParOf" srcId="{EFB6E9B1-0AFE-4FE1-AC21-7A84F72514FC}" destId="{D62ABEB1-D729-4E84-9BEB-78622CA0BC32}" srcOrd="1" destOrd="0" presId="urn:microsoft.com/office/officeart/2005/8/layout/hierarchy2"/>
    <dgm:cxn modelId="{1EA7A7C9-FBD7-4A38-8F82-EB5364B80CCB}" type="presParOf" srcId="{D62ABEB1-D729-4E84-9BEB-78622CA0BC32}" destId="{E6237E4E-ADAB-455C-B0B8-3C7C9BCA6C32}" srcOrd="0" destOrd="0" presId="urn:microsoft.com/office/officeart/2005/8/layout/hierarchy2"/>
    <dgm:cxn modelId="{BD7F5FFF-66C6-44CF-855C-5AF53B1A9EBE}" type="presParOf" srcId="{E6237E4E-ADAB-455C-B0B8-3C7C9BCA6C32}" destId="{942EC0E5-CB98-4244-99F9-DACCA93C0142}" srcOrd="0" destOrd="0" presId="urn:microsoft.com/office/officeart/2005/8/layout/hierarchy2"/>
    <dgm:cxn modelId="{299A8201-1DBB-4C22-940B-4D19AD1AE02B}" type="presParOf" srcId="{D62ABEB1-D729-4E84-9BEB-78622CA0BC32}" destId="{33D574A6-D539-4436-A138-7B48B6857C94}" srcOrd="1" destOrd="0" presId="urn:microsoft.com/office/officeart/2005/8/layout/hierarchy2"/>
    <dgm:cxn modelId="{B49177A6-1553-4165-B261-30CFEF7B6720}" type="presParOf" srcId="{33D574A6-D539-4436-A138-7B48B6857C94}" destId="{4A8A63B4-9C52-4808-AF43-C506ADCC5F48}" srcOrd="0" destOrd="0" presId="urn:microsoft.com/office/officeart/2005/8/layout/hierarchy2"/>
    <dgm:cxn modelId="{1E8E2546-8CBD-4C69-8AAF-E0C7D0411848}" type="presParOf" srcId="{33D574A6-D539-4436-A138-7B48B6857C94}" destId="{CAE37BC4-3A4C-498E-9F54-7C40ABCE89F5}" srcOrd="1" destOrd="0" presId="urn:microsoft.com/office/officeart/2005/8/layout/hierarchy2"/>
    <dgm:cxn modelId="{BB2733D5-D044-4846-84D8-1F47B66FF405}" type="presParOf" srcId="{D62ABEB1-D729-4E84-9BEB-78622CA0BC32}" destId="{52055EBD-FFAC-4D93-A3B5-DB5670729D04}" srcOrd="2" destOrd="0" presId="urn:microsoft.com/office/officeart/2005/8/layout/hierarchy2"/>
    <dgm:cxn modelId="{8304AC36-D73C-45FB-B1A4-9832A5211A89}" type="presParOf" srcId="{52055EBD-FFAC-4D93-A3B5-DB5670729D04}" destId="{9DAC803A-6879-45D4-9237-46B539A35BA9}" srcOrd="0" destOrd="0" presId="urn:microsoft.com/office/officeart/2005/8/layout/hierarchy2"/>
    <dgm:cxn modelId="{6131E03E-54A2-4A64-8E8F-0C6758B54B55}" type="presParOf" srcId="{D62ABEB1-D729-4E84-9BEB-78622CA0BC32}" destId="{DA14E0A4-A30F-469A-B0DA-784F2EB03455}" srcOrd="3" destOrd="0" presId="urn:microsoft.com/office/officeart/2005/8/layout/hierarchy2"/>
    <dgm:cxn modelId="{9DDA0EE5-AD29-4755-B2B7-6491B21C35ED}" type="presParOf" srcId="{DA14E0A4-A30F-469A-B0DA-784F2EB03455}" destId="{36B957D9-FB87-4E99-824D-0111DD470F86}" srcOrd="0" destOrd="0" presId="urn:microsoft.com/office/officeart/2005/8/layout/hierarchy2"/>
    <dgm:cxn modelId="{187E1DB7-8D4F-4243-AC8E-A6BF3CF42AA0}" type="presParOf" srcId="{DA14E0A4-A30F-469A-B0DA-784F2EB03455}" destId="{9C883283-0778-4623-8335-679510812CAF}" srcOrd="1" destOrd="0" presId="urn:microsoft.com/office/officeart/2005/8/layout/hierarchy2"/>
    <dgm:cxn modelId="{447C8530-31D4-49AA-8144-3C15180DD4D5}" type="presParOf" srcId="{D62ABEB1-D729-4E84-9BEB-78622CA0BC32}" destId="{AA4EB86D-3ECE-4FD7-9230-35ED4FCE0A9A}" srcOrd="4" destOrd="0" presId="urn:microsoft.com/office/officeart/2005/8/layout/hierarchy2"/>
    <dgm:cxn modelId="{103A2C15-71E1-4B77-8D0D-CC04A36781C7}" type="presParOf" srcId="{AA4EB86D-3ECE-4FD7-9230-35ED4FCE0A9A}" destId="{51932EB1-1090-4F25-A414-2DDC3F00E44D}" srcOrd="0" destOrd="0" presId="urn:microsoft.com/office/officeart/2005/8/layout/hierarchy2"/>
    <dgm:cxn modelId="{5A641165-8943-4650-B6BD-BA8996227B89}" type="presParOf" srcId="{D62ABEB1-D729-4E84-9BEB-78622CA0BC32}" destId="{8773E77C-845F-48A8-A68E-0AE3F8BD432C}" srcOrd="5" destOrd="0" presId="urn:microsoft.com/office/officeart/2005/8/layout/hierarchy2"/>
    <dgm:cxn modelId="{CDB73C6A-8572-4175-AC42-D9DB7D700854}" type="presParOf" srcId="{8773E77C-845F-48A8-A68E-0AE3F8BD432C}" destId="{A4078C53-F6FE-4422-93EF-1565F5E3C644}" srcOrd="0" destOrd="0" presId="urn:microsoft.com/office/officeart/2005/8/layout/hierarchy2"/>
    <dgm:cxn modelId="{4722EBF2-A049-4FC4-8581-332CB222D9D6}" type="presParOf" srcId="{8773E77C-845F-48A8-A68E-0AE3F8BD432C}" destId="{A39C9501-42DB-4ED4-8571-F9C2CAE5CD4A}" srcOrd="1" destOrd="0" presId="urn:microsoft.com/office/officeart/2005/8/layout/hierarchy2"/>
    <dgm:cxn modelId="{8E4804A5-C2D3-4E22-8B93-BF44C3C513A2}" type="presParOf" srcId="{77C5C55A-5734-470A-BF50-ED503558A93A}" destId="{280AF548-5047-4824-896E-6044FFE93EB6}" srcOrd="4" destOrd="0" presId="urn:microsoft.com/office/officeart/2005/8/layout/hierarchy2"/>
    <dgm:cxn modelId="{5A8EF9B9-F0DA-4389-8937-368EB7ED1E09}" type="presParOf" srcId="{280AF548-5047-4824-896E-6044FFE93EB6}" destId="{FD8B6E41-D467-418E-A467-23334BBDC789}" srcOrd="0" destOrd="0" presId="urn:microsoft.com/office/officeart/2005/8/layout/hierarchy2"/>
    <dgm:cxn modelId="{6FEF78E3-00BF-4DA3-874F-C5DA0304C8E6}" type="presParOf" srcId="{77C5C55A-5734-470A-BF50-ED503558A93A}" destId="{673E142B-0967-4022-93EE-D7FCC844AA4D}" srcOrd="5" destOrd="0" presId="urn:microsoft.com/office/officeart/2005/8/layout/hierarchy2"/>
    <dgm:cxn modelId="{479DF022-28D0-4FD0-9396-5185AA481676}" type="presParOf" srcId="{673E142B-0967-4022-93EE-D7FCC844AA4D}" destId="{2000D759-62A3-4DD5-A7C1-B2EA5856B262}" srcOrd="0" destOrd="0" presId="urn:microsoft.com/office/officeart/2005/8/layout/hierarchy2"/>
    <dgm:cxn modelId="{B0827F8D-91A4-4633-A4F3-AF078DB37287}" type="presParOf" srcId="{673E142B-0967-4022-93EE-D7FCC844AA4D}" destId="{2646F386-E46B-4E58-AC63-493F7E6C96A4}" srcOrd="1" destOrd="0" presId="urn:microsoft.com/office/officeart/2005/8/layout/hierarchy2"/>
    <dgm:cxn modelId="{A11B2C67-017A-40B4-81C8-C9EAD6E3F532}" type="presParOf" srcId="{77C5C55A-5734-470A-BF50-ED503558A93A}" destId="{CE7E0564-33D9-4540-AEC3-5677162A59A4}" srcOrd="6" destOrd="0" presId="urn:microsoft.com/office/officeart/2005/8/layout/hierarchy2"/>
    <dgm:cxn modelId="{15EDCF32-04A8-4592-A8E7-21ED17652C82}" type="presParOf" srcId="{CE7E0564-33D9-4540-AEC3-5677162A59A4}" destId="{549EA793-131F-4658-B9CA-4F2633E800FC}" srcOrd="0" destOrd="0" presId="urn:microsoft.com/office/officeart/2005/8/layout/hierarchy2"/>
    <dgm:cxn modelId="{0BF76CE1-4034-4693-BA57-DCC178E1CB98}" type="presParOf" srcId="{77C5C55A-5734-470A-BF50-ED503558A93A}" destId="{5A278F98-322D-4D44-866A-F7E450FEB286}" srcOrd="7" destOrd="0" presId="urn:microsoft.com/office/officeart/2005/8/layout/hierarchy2"/>
    <dgm:cxn modelId="{639140C6-6F57-4F5F-9ABA-B0E9991E5FB1}" type="presParOf" srcId="{5A278F98-322D-4D44-866A-F7E450FEB286}" destId="{FF240507-1ABC-4107-9214-0561D3C613C6}" srcOrd="0" destOrd="0" presId="urn:microsoft.com/office/officeart/2005/8/layout/hierarchy2"/>
    <dgm:cxn modelId="{15B5E56B-DB76-47E0-A104-BA173FD37B78}" type="presParOf" srcId="{5A278F98-322D-4D44-866A-F7E450FEB286}" destId="{5C5F313C-B9ED-4AAB-91E6-AD3796B53546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E726CC-93D8-4FA5-A221-491613AC2867}" type="doc">
      <dgm:prSet loTypeId="urn:microsoft.com/office/officeart/2005/8/layout/hierarchy2" loCatId="hierarchy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94892800-C7A8-4D78-9361-ABE6803EF36A}">
      <dgm:prSet phldrT="[Texte]" custT="1"/>
      <dgm:spPr/>
      <dgm:t>
        <a:bodyPr/>
        <a:lstStyle/>
        <a:p>
          <a:pPr algn="ctr"/>
          <a:r>
            <a:rPr lang="fr-FR" sz="1400" dirty="0" smtClean="0"/>
            <a:t>Données</a:t>
          </a:r>
          <a:endParaRPr lang="fr-FR" sz="1400" dirty="0"/>
        </a:p>
      </dgm:t>
    </dgm:pt>
    <dgm:pt modelId="{103BC71D-3E40-4BC5-ABD6-F4588F7DEE55}" type="parTrans" cxnId="{67B7DD34-DE26-48FD-A32C-58E586A6F42F}">
      <dgm:prSet custT="1"/>
      <dgm:spPr/>
      <dgm:t>
        <a:bodyPr/>
        <a:lstStyle/>
        <a:p>
          <a:pPr algn="ctr"/>
          <a:endParaRPr lang="fr-FR" sz="1400"/>
        </a:p>
      </dgm:t>
    </dgm:pt>
    <dgm:pt modelId="{4985D90F-220B-44EF-8B49-882DD5DB7086}" type="sibTrans" cxnId="{67B7DD34-DE26-48FD-A32C-58E586A6F42F}">
      <dgm:prSet/>
      <dgm:spPr/>
      <dgm:t>
        <a:bodyPr/>
        <a:lstStyle/>
        <a:p>
          <a:pPr algn="ctr"/>
          <a:endParaRPr lang="fr-FR" sz="1400"/>
        </a:p>
      </dgm:t>
    </dgm:pt>
    <dgm:pt modelId="{ED32A374-E5AC-4ED4-A8B8-7E23599DFB90}">
      <dgm:prSet phldrT="[Texte]" custT="1"/>
      <dgm:spPr/>
      <dgm:t>
        <a:bodyPr/>
        <a:lstStyle/>
        <a:p>
          <a:pPr algn="ctr"/>
          <a:r>
            <a:rPr lang="fr-FR" sz="1400" dirty="0" smtClean="0"/>
            <a:t>Photos</a:t>
          </a:r>
          <a:endParaRPr lang="fr-FR" sz="1400" dirty="0"/>
        </a:p>
      </dgm:t>
    </dgm:pt>
    <dgm:pt modelId="{4B99C326-C0EB-41BA-89DC-B71106226A7A}" type="parTrans" cxnId="{C39E44B5-4A32-4827-B5D0-860335A3CF37}">
      <dgm:prSet custT="1"/>
      <dgm:spPr/>
      <dgm:t>
        <a:bodyPr/>
        <a:lstStyle/>
        <a:p>
          <a:pPr algn="ctr"/>
          <a:endParaRPr lang="fr-FR" sz="1400"/>
        </a:p>
      </dgm:t>
    </dgm:pt>
    <dgm:pt modelId="{BEAB1C26-CB81-4BAA-8D57-67DC0E3F20A8}" type="sibTrans" cxnId="{C39E44B5-4A32-4827-B5D0-860335A3CF37}">
      <dgm:prSet/>
      <dgm:spPr/>
      <dgm:t>
        <a:bodyPr/>
        <a:lstStyle/>
        <a:p>
          <a:pPr algn="ctr"/>
          <a:endParaRPr lang="fr-FR" sz="1400"/>
        </a:p>
      </dgm:t>
    </dgm:pt>
    <dgm:pt modelId="{A5489661-5D75-4D12-B89C-DF686C38EEEB}">
      <dgm:prSet phldrT="[Texte]" custT="1"/>
      <dgm:spPr/>
      <dgm:t>
        <a:bodyPr/>
        <a:lstStyle/>
        <a:p>
          <a:pPr algn="ctr"/>
          <a:r>
            <a:rPr lang="fr-FR" sz="1400" dirty="0" smtClean="0"/>
            <a:t>Vidéos</a:t>
          </a:r>
          <a:endParaRPr lang="fr-FR" sz="1400" dirty="0"/>
        </a:p>
      </dgm:t>
    </dgm:pt>
    <dgm:pt modelId="{E40DC516-0F75-46FE-8B0A-B82255FB37E4}" type="parTrans" cxnId="{041AC42A-79F7-4757-B5E7-76CCF1BF1291}">
      <dgm:prSet custT="1"/>
      <dgm:spPr/>
      <dgm:t>
        <a:bodyPr/>
        <a:lstStyle/>
        <a:p>
          <a:pPr algn="ctr"/>
          <a:endParaRPr lang="fr-FR" sz="1400"/>
        </a:p>
      </dgm:t>
    </dgm:pt>
    <dgm:pt modelId="{A9C52BB8-41D6-4F45-803B-52EA0EEBEB02}" type="sibTrans" cxnId="{041AC42A-79F7-4757-B5E7-76CCF1BF1291}">
      <dgm:prSet/>
      <dgm:spPr/>
      <dgm:t>
        <a:bodyPr/>
        <a:lstStyle/>
        <a:p>
          <a:pPr algn="ctr"/>
          <a:endParaRPr lang="fr-FR" sz="1400"/>
        </a:p>
      </dgm:t>
    </dgm:pt>
    <dgm:pt modelId="{0FBB3A7E-819A-4FD1-A42F-569A7C4F6F61}">
      <dgm:prSet phldrT="[Texte]" custT="1"/>
      <dgm:spPr/>
      <dgm:t>
        <a:bodyPr/>
        <a:lstStyle/>
        <a:p>
          <a:pPr algn="ctr"/>
          <a:r>
            <a:rPr lang="fr-FR" sz="1400" dirty="0" smtClean="0"/>
            <a:t>amis</a:t>
          </a:r>
          <a:endParaRPr lang="fr-FR" sz="1400" dirty="0"/>
        </a:p>
      </dgm:t>
    </dgm:pt>
    <dgm:pt modelId="{971B26FB-B72A-4C64-99BE-B6F6F2B54232}" type="parTrans" cxnId="{3328DA4C-2972-4532-B91E-7C4923F0782E}">
      <dgm:prSet custT="1"/>
      <dgm:spPr/>
      <dgm:t>
        <a:bodyPr/>
        <a:lstStyle/>
        <a:p>
          <a:pPr algn="ctr"/>
          <a:endParaRPr lang="fr-FR" sz="1400"/>
        </a:p>
      </dgm:t>
    </dgm:pt>
    <dgm:pt modelId="{EA5D2FB8-34DB-4180-8C1A-68343577160A}" type="sibTrans" cxnId="{3328DA4C-2972-4532-B91E-7C4923F0782E}">
      <dgm:prSet/>
      <dgm:spPr/>
      <dgm:t>
        <a:bodyPr/>
        <a:lstStyle/>
        <a:p>
          <a:pPr algn="ctr"/>
          <a:endParaRPr lang="fr-FR" sz="1400"/>
        </a:p>
      </dgm:t>
    </dgm:pt>
    <dgm:pt modelId="{C0B524A4-5921-4730-A4CB-C60503FD5542}">
      <dgm:prSet phldrT="[Texte]" custT="1"/>
      <dgm:spPr/>
      <dgm:t>
        <a:bodyPr/>
        <a:lstStyle/>
        <a:p>
          <a:pPr algn="ctr"/>
          <a:r>
            <a:rPr lang="fr-FR" sz="1400" dirty="0" smtClean="0"/>
            <a:t>famille</a:t>
          </a:r>
          <a:endParaRPr lang="fr-FR" sz="1400" dirty="0"/>
        </a:p>
      </dgm:t>
    </dgm:pt>
    <dgm:pt modelId="{70BB75E6-4583-4DAF-885D-2DB453AE247C}" type="parTrans" cxnId="{33DA6963-917A-4B44-AA73-03B54F26167B}">
      <dgm:prSet custT="1"/>
      <dgm:spPr/>
      <dgm:t>
        <a:bodyPr/>
        <a:lstStyle/>
        <a:p>
          <a:pPr algn="ctr"/>
          <a:endParaRPr lang="fr-FR" sz="1400"/>
        </a:p>
      </dgm:t>
    </dgm:pt>
    <dgm:pt modelId="{F63F41D5-ADCA-40BC-87D5-2D2A2492B29D}" type="sibTrans" cxnId="{33DA6963-917A-4B44-AA73-03B54F26167B}">
      <dgm:prSet/>
      <dgm:spPr/>
      <dgm:t>
        <a:bodyPr/>
        <a:lstStyle/>
        <a:p>
          <a:pPr algn="ctr"/>
          <a:endParaRPr lang="fr-FR" sz="1400"/>
        </a:p>
      </dgm:t>
    </dgm:pt>
    <dgm:pt modelId="{24562E28-7109-49D1-9A5E-6CF87870ABC2}">
      <dgm:prSet phldrT="[Texte]" custT="1"/>
      <dgm:spPr/>
      <dgm:t>
        <a:bodyPr/>
        <a:lstStyle/>
        <a:p>
          <a:pPr algn="ctr"/>
          <a:r>
            <a:rPr lang="fr-FR" sz="1400" dirty="0" smtClean="0"/>
            <a:t>vacances</a:t>
          </a:r>
          <a:endParaRPr lang="fr-FR" sz="1400" dirty="0"/>
        </a:p>
      </dgm:t>
    </dgm:pt>
    <dgm:pt modelId="{F506C133-B134-4079-B1A5-B2EDED71FF7D}" type="parTrans" cxnId="{31B94631-2576-4915-A9A6-45C043702686}">
      <dgm:prSet custT="1"/>
      <dgm:spPr/>
      <dgm:t>
        <a:bodyPr/>
        <a:lstStyle/>
        <a:p>
          <a:pPr algn="ctr"/>
          <a:endParaRPr lang="fr-FR" sz="1400"/>
        </a:p>
      </dgm:t>
    </dgm:pt>
    <dgm:pt modelId="{770744B5-4C6E-40D0-85B9-8B9411915E59}" type="sibTrans" cxnId="{31B94631-2576-4915-A9A6-45C043702686}">
      <dgm:prSet/>
      <dgm:spPr/>
      <dgm:t>
        <a:bodyPr/>
        <a:lstStyle/>
        <a:p>
          <a:pPr algn="ctr"/>
          <a:endParaRPr lang="fr-FR" sz="1400"/>
        </a:p>
      </dgm:t>
    </dgm:pt>
    <dgm:pt modelId="{9B6D44D1-1D29-47DA-844E-C57114FA1E9D}">
      <dgm:prSet phldrT="[Texte]" custT="1"/>
      <dgm:spPr/>
      <dgm:t>
        <a:bodyPr/>
        <a:lstStyle/>
        <a:p>
          <a:pPr algn="ctr"/>
          <a:r>
            <a:rPr lang="fr-FR" sz="1400" dirty="0" smtClean="0"/>
            <a:t>2015</a:t>
          </a:r>
          <a:endParaRPr lang="fr-FR" sz="1400" dirty="0"/>
        </a:p>
      </dgm:t>
    </dgm:pt>
    <dgm:pt modelId="{C15D858D-AA64-4BCB-876E-FF84850AD5AF}" type="parTrans" cxnId="{146A9B56-A6C7-40BF-9F2B-CC86324AF64E}">
      <dgm:prSet custT="1"/>
      <dgm:spPr/>
      <dgm:t>
        <a:bodyPr/>
        <a:lstStyle/>
        <a:p>
          <a:pPr algn="ctr"/>
          <a:endParaRPr lang="fr-FR" sz="1400"/>
        </a:p>
      </dgm:t>
    </dgm:pt>
    <dgm:pt modelId="{D46DA31A-309D-4818-A09A-E29DFA470D30}" type="sibTrans" cxnId="{146A9B56-A6C7-40BF-9F2B-CC86324AF64E}">
      <dgm:prSet/>
      <dgm:spPr/>
      <dgm:t>
        <a:bodyPr/>
        <a:lstStyle/>
        <a:p>
          <a:pPr algn="ctr"/>
          <a:endParaRPr lang="fr-FR" sz="1400"/>
        </a:p>
      </dgm:t>
    </dgm:pt>
    <dgm:pt modelId="{FFF9C285-A3EB-48A0-9703-1F65C5F9218C}">
      <dgm:prSet phldrT="[Texte]" custT="1"/>
      <dgm:spPr/>
      <dgm:t>
        <a:bodyPr/>
        <a:lstStyle/>
        <a:p>
          <a:pPr algn="ctr"/>
          <a:r>
            <a:rPr lang="fr-FR" sz="1400" dirty="0" smtClean="0"/>
            <a:t>2015</a:t>
          </a:r>
          <a:endParaRPr lang="fr-FR" sz="1400" dirty="0"/>
        </a:p>
      </dgm:t>
    </dgm:pt>
    <dgm:pt modelId="{A903EB1D-8A81-439C-94DC-13F04F7CE293}" type="parTrans" cxnId="{70DCE5C1-9354-4519-92D1-74DE865A9694}">
      <dgm:prSet custT="1"/>
      <dgm:spPr/>
      <dgm:t>
        <a:bodyPr/>
        <a:lstStyle/>
        <a:p>
          <a:pPr algn="ctr"/>
          <a:endParaRPr lang="fr-FR" sz="1400"/>
        </a:p>
      </dgm:t>
    </dgm:pt>
    <dgm:pt modelId="{8BE582CB-C3F7-46F6-AD7D-CA6ACEA9C03F}" type="sibTrans" cxnId="{70DCE5C1-9354-4519-92D1-74DE865A9694}">
      <dgm:prSet/>
      <dgm:spPr/>
      <dgm:t>
        <a:bodyPr/>
        <a:lstStyle/>
        <a:p>
          <a:pPr algn="ctr"/>
          <a:endParaRPr lang="fr-FR" sz="1400"/>
        </a:p>
      </dgm:t>
    </dgm:pt>
    <dgm:pt modelId="{AFBF5FB1-72F6-443C-A38F-8B21CF72B4BA}">
      <dgm:prSet phldrT="[Texte]" custT="1"/>
      <dgm:spPr/>
      <dgm:t>
        <a:bodyPr/>
        <a:lstStyle/>
        <a:p>
          <a:pPr algn="ctr"/>
          <a:r>
            <a:rPr lang="fr-FR" sz="1400" dirty="0" smtClean="0"/>
            <a:t>2015</a:t>
          </a:r>
          <a:endParaRPr lang="fr-FR" sz="1400" dirty="0"/>
        </a:p>
      </dgm:t>
    </dgm:pt>
    <dgm:pt modelId="{DF766553-52E6-402D-9A6D-C62E86B6BD27}" type="parTrans" cxnId="{4F582317-9068-4B30-8E95-8337069A1B77}">
      <dgm:prSet custT="1"/>
      <dgm:spPr/>
      <dgm:t>
        <a:bodyPr/>
        <a:lstStyle/>
        <a:p>
          <a:pPr algn="ctr"/>
          <a:endParaRPr lang="fr-FR" sz="1400"/>
        </a:p>
      </dgm:t>
    </dgm:pt>
    <dgm:pt modelId="{1F085843-AB64-498F-9E87-8B7B220FE109}" type="sibTrans" cxnId="{4F582317-9068-4B30-8E95-8337069A1B77}">
      <dgm:prSet/>
      <dgm:spPr/>
      <dgm:t>
        <a:bodyPr/>
        <a:lstStyle/>
        <a:p>
          <a:pPr algn="ctr"/>
          <a:endParaRPr lang="fr-FR" sz="1400"/>
        </a:p>
      </dgm:t>
    </dgm:pt>
    <dgm:pt modelId="{0F213EB8-5F02-45E8-92D7-98C27FEFB6A3}">
      <dgm:prSet phldrT="[Texte]" custT="1"/>
      <dgm:spPr/>
      <dgm:t>
        <a:bodyPr/>
        <a:lstStyle/>
        <a:p>
          <a:pPr algn="ctr"/>
          <a:r>
            <a:rPr lang="fr-FR" sz="1400" dirty="0" smtClean="0"/>
            <a:t>Comptes</a:t>
          </a:r>
          <a:endParaRPr lang="fr-FR" sz="1400" dirty="0"/>
        </a:p>
      </dgm:t>
    </dgm:pt>
    <dgm:pt modelId="{832D9B90-033A-43E8-92B0-72C98EB932CD}" type="parTrans" cxnId="{DA2A8E15-DF1A-4489-A53A-4CAEB3CA5EA5}">
      <dgm:prSet custT="1"/>
      <dgm:spPr/>
      <dgm:t>
        <a:bodyPr/>
        <a:lstStyle/>
        <a:p>
          <a:pPr algn="ctr"/>
          <a:endParaRPr lang="fr-FR" sz="1400"/>
        </a:p>
      </dgm:t>
    </dgm:pt>
    <dgm:pt modelId="{E8B7E3AE-EFEE-4D10-96FE-3C71498DFAED}" type="sibTrans" cxnId="{DA2A8E15-DF1A-4489-A53A-4CAEB3CA5EA5}">
      <dgm:prSet/>
      <dgm:spPr/>
      <dgm:t>
        <a:bodyPr/>
        <a:lstStyle/>
        <a:p>
          <a:pPr algn="ctr"/>
          <a:endParaRPr lang="fr-FR" sz="1400"/>
        </a:p>
      </dgm:t>
    </dgm:pt>
    <dgm:pt modelId="{D8805302-672D-4A62-9C48-6FE93815FFAD}">
      <dgm:prSet phldrT="[Texte]" custT="1"/>
      <dgm:spPr/>
      <dgm:t>
        <a:bodyPr/>
        <a:lstStyle/>
        <a:p>
          <a:pPr algn="ctr"/>
          <a:endParaRPr lang="fr-FR" sz="1400" dirty="0"/>
        </a:p>
      </dgm:t>
    </dgm:pt>
    <dgm:pt modelId="{9587CE0A-FC00-4FB1-BDC4-DF580E746F2B}" type="parTrans" cxnId="{74D95295-D616-4B01-A4DB-2E0B1555FB1B}">
      <dgm:prSet custT="1"/>
      <dgm:spPr/>
      <dgm:t>
        <a:bodyPr/>
        <a:lstStyle/>
        <a:p>
          <a:pPr algn="ctr"/>
          <a:endParaRPr lang="fr-FR" sz="1400"/>
        </a:p>
      </dgm:t>
    </dgm:pt>
    <dgm:pt modelId="{121EB185-552C-46E7-9B4A-1965B3E8D180}" type="sibTrans" cxnId="{74D95295-D616-4B01-A4DB-2E0B1555FB1B}">
      <dgm:prSet/>
      <dgm:spPr/>
      <dgm:t>
        <a:bodyPr/>
        <a:lstStyle/>
        <a:p>
          <a:pPr algn="ctr"/>
          <a:endParaRPr lang="fr-FR" sz="1400"/>
        </a:p>
      </dgm:t>
    </dgm:pt>
    <dgm:pt modelId="{8FD2BC99-F1BA-4B21-808C-AE4FFD8ABE76}">
      <dgm:prSet phldrT="[Texte]" custT="1"/>
      <dgm:spPr/>
      <dgm:t>
        <a:bodyPr/>
        <a:lstStyle/>
        <a:p>
          <a:pPr algn="ctr"/>
          <a:r>
            <a:rPr lang="fr-FR" sz="1400" dirty="0" smtClean="0"/>
            <a:t>2016</a:t>
          </a:r>
          <a:endParaRPr lang="fr-FR" sz="1400" dirty="0"/>
        </a:p>
      </dgm:t>
    </dgm:pt>
    <dgm:pt modelId="{DA931D68-40BC-4076-88A0-1F46DBD7B724}" type="parTrans" cxnId="{3D7F7D7F-4870-40D4-AB2B-5F4EDB61FE6B}">
      <dgm:prSet custT="1"/>
      <dgm:spPr/>
      <dgm:t>
        <a:bodyPr/>
        <a:lstStyle/>
        <a:p>
          <a:pPr algn="ctr"/>
          <a:endParaRPr lang="fr-FR" sz="1400"/>
        </a:p>
      </dgm:t>
    </dgm:pt>
    <dgm:pt modelId="{6BFBD8A0-7B0B-4DB4-97A7-D201CADA88F4}" type="sibTrans" cxnId="{3D7F7D7F-4870-40D4-AB2B-5F4EDB61FE6B}">
      <dgm:prSet/>
      <dgm:spPr/>
      <dgm:t>
        <a:bodyPr/>
        <a:lstStyle/>
        <a:p>
          <a:pPr algn="ctr"/>
          <a:endParaRPr lang="fr-FR" sz="1400"/>
        </a:p>
      </dgm:t>
    </dgm:pt>
    <dgm:pt modelId="{4460375F-4B51-4F94-83FE-673B025BBC40}">
      <dgm:prSet phldrT="[Texte]" custT="1"/>
      <dgm:spPr/>
      <dgm:t>
        <a:bodyPr/>
        <a:lstStyle/>
        <a:p>
          <a:pPr algn="ctr"/>
          <a:r>
            <a:rPr lang="fr-FR" sz="1400" dirty="0" smtClean="0"/>
            <a:t>2017</a:t>
          </a:r>
          <a:endParaRPr lang="fr-FR" sz="1400" dirty="0"/>
        </a:p>
      </dgm:t>
    </dgm:pt>
    <dgm:pt modelId="{20CCE069-F7C3-46F1-8FCA-84A0638855A3}" type="parTrans" cxnId="{ED314BBD-0652-42BC-8212-023E52F65818}">
      <dgm:prSet custT="1"/>
      <dgm:spPr/>
      <dgm:t>
        <a:bodyPr/>
        <a:lstStyle/>
        <a:p>
          <a:pPr algn="ctr"/>
          <a:endParaRPr lang="fr-FR" sz="1400"/>
        </a:p>
      </dgm:t>
    </dgm:pt>
    <dgm:pt modelId="{779B7376-C324-43F5-B3C8-6E37E7DFDB7F}" type="sibTrans" cxnId="{ED314BBD-0652-42BC-8212-023E52F65818}">
      <dgm:prSet/>
      <dgm:spPr/>
      <dgm:t>
        <a:bodyPr/>
        <a:lstStyle/>
        <a:p>
          <a:pPr algn="ctr"/>
          <a:endParaRPr lang="fr-FR" sz="1400"/>
        </a:p>
      </dgm:t>
    </dgm:pt>
    <dgm:pt modelId="{3878E2D6-0364-4810-B5AB-BE049672E8FE}">
      <dgm:prSet phldrT="[Texte]" custT="1"/>
      <dgm:spPr/>
      <dgm:t>
        <a:bodyPr/>
        <a:lstStyle/>
        <a:p>
          <a:pPr algn="ctr"/>
          <a:r>
            <a:rPr lang="fr-FR" sz="1400" dirty="0" smtClean="0"/>
            <a:t>2016</a:t>
          </a:r>
          <a:endParaRPr lang="fr-FR" sz="1400" dirty="0"/>
        </a:p>
      </dgm:t>
    </dgm:pt>
    <dgm:pt modelId="{7B556ED4-8956-497C-AE1C-8B7CC1398F05}" type="parTrans" cxnId="{2F26E1FA-FFDE-47BA-8544-2C6EFBD26D05}">
      <dgm:prSet custT="1"/>
      <dgm:spPr/>
      <dgm:t>
        <a:bodyPr/>
        <a:lstStyle/>
        <a:p>
          <a:pPr algn="ctr"/>
          <a:endParaRPr lang="fr-FR" sz="1400"/>
        </a:p>
      </dgm:t>
    </dgm:pt>
    <dgm:pt modelId="{C0ACE693-5B82-4E5D-B67F-969762C5D43D}" type="sibTrans" cxnId="{2F26E1FA-FFDE-47BA-8544-2C6EFBD26D05}">
      <dgm:prSet/>
      <dgm:spPr/>
      <dgm:t>
        <a:bodyPr/>
        <a:lstStyle/>
        <a:p>
          <a:pPr algn="ctr"/>
          <a:endParaRPr lang="fr-FR" sz="1400"/>
        </a:p>
      </dgm:t>
    </dgm:pt>
    <dgm:pt modelId="{75DE00BC-17A3-4AF0-9026-40CF7589FD7F}">
      <dgm:prSet phldrT="[Texte]" custT="1"/>
      <dgm:spPr/>
      <dgm:t>
        <a:bodyPr/>
        <a:lstStyle/>
        <a:p>
          <a:pPr algn="ctr"/>
          <a:r>
            <a:rPr lang="fr-FR" sz="1400" dirty="0" smtClean="0"/>
            <a:t>2017</a:t>
          </a:r>
          <a:endParaRPr lang="fr-FR" sz="1400" dirty="0"/>
        </a:p>
      </dgm:t>
    </dgm:pt>
    <dgm:pt modelId="{652120D7-556F-419E-9FED-2A17BADF4F8B}" type="parTrans" cxnId="{C0E35A2E-E0ED-4D51-B19F-8F07F2DB7904}">
      <dgm:prSet custT="1"/>
      <dgm:spPr/>
      <dgm:t>
        <a:bodyPr/>
        <a:lstStyle/>
        <a:p>
          <a:pPr algn="ctr"/>
          <a:endParaRPr lang="fr-FR" sz="1400"/>
        </a:p>
      </dgm:t>
    </dgm:pt>
    <dgm:pt modelId="{10FEC21C-067B-4009-955F-1A2F40F4AF51}" type="sibTrans" cxnId="{C0E35A2E-E0ED-4D51-B19F-8F07F2DB7904}">
      <dgm:prSet/>
      <dgm:spPr/>
      <dgm:t>
        <a:bodyPr/>
        <a:lstStyle/>
        <a:p>
          <a:pPr algn="ctr"/>
          <a:endParaRPr lang="fr-FR" sz="1400"/>
        </a:p>
      </dgm:t>
    </dgm:pt>
    <dgm:pt modelId="{83F1D6AF-1BD8-42CF-915D-93DFC7795221}">
      <dgm:prSet phldrT="[Texte]" custT="1"/>
      <dgm:spPr/>
      <dgm:t>
        <a:bodyPr/>
        <a:lstStyle/>
        <a:p>
          <a:pPr algn="ctr"/>
          <a:r>
            <a:rPr lang="fr-FR" sz="1400" dirty="0" smtClean="0"/>
            <a:t>2016</a:t>
          </a:r>
          <a:endParaRPr lang="fr-FR" sz="1400" dirty="0"/>
        </a:p>
      </dgm:t>
    </dgm:pt>
    <dgm:pt modelId="{524C35C5-9739-4841-B2AD-C29C1836D1B4}" type="parTrans" cxnId="{A5587555-3E18-4D5E-B098-F5521C74A800}">
      <dgm:prSet custT="1"/>
      <dgm:spPr/>
      <dgm:t>
        <a:bodyPr/>
        <a:lstStyle/>
        <a:p>
          <a:pPr algn="ctr"/>
          <a:endParaRPr lang="fr-FR" sz="1400"/>
        </a:p>
      </dgm:t>
    </dgm:pt>
    <dgm:pt modelId="{6D32BEB4-EF44-4C4F-817F-0910CDE8F1B0}" type="sibTrans" cxnId="{A5587555-3E18-4D5E-B098-F5521C74A800}">
      <dgm:prSet/>
      <dgm:spPr/>
      <dgm:t>
        <a:bodyPr/>
        <a:lstStyle/>
        <a:p>
          <a:pPr algn="ctr"/>
          <a:endParaRPr lang="fr-FR" sz="1400"/>
        </a:p>
      </dgm:t>
    </dgm:pt>
    <dgm:pt modelId="{FCABD945-2C2C-40E2-AA37-470F998AD1F1}">
      <dgm:prSet phldrT="[Texte]" custT="1"/>
      <dgm:spPr/>
      <dgm:t>
        <a:bodyPr/>
        <a:lstStyle/>
        <a:p>
          <a:pPr algn="ctr"/>
          <a:r>
            <a:rPr lang="fr-FR" sz="1400" dirty="0" smtClean="0"/>
            <a:t>2017</a:t>
          </a:r>
          <a:endParaRPr lang="fr-FR" sz="1400" dirty="0"/>
        </a:p>
      </dgm:t>
    </dgm:pt>
    <dgm:pt modelId="{7902FD61-9889-4DDD-B77A-E53CBD97AF23}" type="parTrans" cxnId="{16738C29-9C0C-40E3-A461-E7C1A5A222D1}">
      <dgm:prSet custT="1"/>
      <dgm:spPr/>
      <dgm:t>
        <a:bodyPr/>
        <a:lstStyle/>
        <a:p>
          <a:pPr algn="ctr"/>
          <a:endParaRPr lang="fr-FR" sz="1400"/>
        </a:p>
      </dgm:t>
    </dgm:pt>
    <dgm:pt modelId="{BDE00C87-C411-4E43-8FD0-E3F04AECE232}" type="sibTrans" cxnId="{16738C29-9C0C-40E3-A461-E7C1A5A222D1}">
      <dgm:prSet/>
      <dgm:spPr/>
      <dgm:t>
        <a:bodyPr/>
        <a:lstStyle/>
        <a:p>
          <a:pPr algn="ctr"/>
          <a:endParaRPr lang="fr-FR" sz="1400"/>
        </a:p>
      </dgm:t>
    </dgm:pt>
    <dgm:pt modelId="{750ACDFF-5309-4F20-AEE9-E3C43C49FFBF}">
      <dgm:prSet phldrT="[Texte]" custT="1"/>
      <dgm:spPr/>
      <dgm:t>
        <a:bodyPr/>
        <a:lstStyle/>
        <a:p>
          <a:pPr algn="ctr"/>
          <a:r>
            <a:rPr lang="fr-FR" sz="1400" dirty="0" smtClean="0"/>
            <a:t>Séries</a:t>
          </a:r>
          <a:endParaRPr lang="fr-FR" sz="1400" dirty="0"/>
        </a:p>
      </dgm:t>
    </dgm:pt>
    <dgm:pt modelId="{6A1A8772-2DAB-45CC-BE8B-DF138A2FD2C0}" type="parTrans" cxnId="{29402BFB-9B1D-46D4-BBE8-D26AA4988F04}">
      <dgm:prSet custT="1"/>
      <dgm:spPr/>
      <dgm:t>
        <a:bodyPr/>
        <a:lstStyle/>
        <a:p>
          <a:pPr algn="ctr"/>
          <a:endParaRPr lang="fr-FR" sz="1400"/>
        </a:p>
      </dgm:t>
    </dgm:pt>
    <dgm:pt modelId="{6D4E0CEE-F67C-4B18-9AA6-DD2DA7A285D3}" type="sibTrans" cxnId="{29402BFB-9B1D-46D4-BBE8-D26AA4988F04}">
      <dgm:prSet/>
      <dgm:spPr/>
      <dgm:t>
        <a:bodyPr/>
        <a:lstStyle/>
        <a:p>
          <a:pPr algn="ctr"/>
          <a:endParaRPr lang="fr-FR" sz="1400"/>
        </a:p>
      </dgm:t>
    </dgm:pt>
    <dgm:pt modelId="{7A421C0A-EA29-4C92-9E97-87B62751B07A}">
      <dgm:prSet phldrT="[Texte]" custT="1"/>
      <dgm:spPr/>
      <dgm:t>
        <a:bodyPr/>
        <a:lstStyle/>
        <a:p>
          <a:pPr algn="ctr"/>
          <a:r>
            <a:rPr lang="fr-FR" sz="1400" dirty="0" smtClean="0"/>
            <a:t>Films</a:t>
          </a:r>
          <a:endParaRPr lang="fr-FR" sz="1400" dirty="0"/>
        </a:p>
      </dgm:t>
    </dgm:pt>
    <dgm:pt modelId="{BC05F9F5-72EE-411E-96B3-ED10389A372B}" type="parTrans" cxnId="{E1D949F4-C025-4E7D-BA41-BA0C59C547D4}">
      <dgm:prSet custT="1"/>
      <dgm:spPr/>
      <dgm:t>
        <a:bodyPr/>
        <a:lstStyle/>
        <a:p>
          <a:pPr algn="ctr"/>
          <a:endParaRPr lang="fr-FR" sz="1400"/>
        </a:p>
      </dgm:t>
    </dgm:pt>
    <dgm:pt modelId="{6DADCB1A-1406-4342-87E7-873CF8726709}" type="sibTrans" cxnId="{E1D949F4-C025-4E7D-BA41-BA0C59C547D4}">
      <dgm:prSet/>
      <dgm:spPr/>
      <dgm:t>
        <a:bodyPr/>
        <a:lstStyle/>
        <a:p>
          <a:pPr algn="ctr"/>
          <a:endParaRPr lang="fr-FR" sz="1400"/>
        </a:p>
      </dgm:t>
    </dgm:pt>
    <dgm:pt modelId="{E7C66CC9-EC0E-45E0-8BF6-5243364292CE}">
      <dgm:prSet phldrT="[Texte]" custT="1"/>
      <dgm:spPr/>
      <dgm:t>
        <a:bodyPr/>
        <a:lstStyle/>
        <a:p>
          <a:pPr algn="ctr"/>
          <a:r>
            <a:rPr lang="fr-FR" sz="1400" dirty="0" smtClean="0"/>
            <a:t>VO</a:t>
          </a:r>
          <a:endParaRPr lang="fr-FR" sz="1400" dirty="0"/>
        </a:p>
      </dgm:t>
    </dgm:pt>
    <dgm:pt modelId="{BE2D1797-D44D-4728-97FE-FAB556174F8C}" type="parTrans" cxnId="{98213E00-332A-4001-B4C0-179F64EBC738}">
      <dgm:prSet custT="1"/>
      <dgm:spPr/>
      <dgm:t>
        <a:bodyPr/>
        <a:lstStyle/>
        <a:p>
          <a:pPr algn="ctr"/>
          <a:endParaRPr lang="fr-FR" sz="1400"/>
        </a:p>
      </dgm:t>
    </dgm:pt>
    <dgm:pt modelId="{34F3AB66-72E6-4E5C-964C-1C54E38014E9}" type="sibTrans" cxnId="{98213E00-332A-4001-B4C0-179F64EBC738}">
      <dgm:prSet/>
      <dgm:spPr/>
      <dgm:t>
        <a:bodyPr/>
        <a:lstStyle/>
        <a:p>
          <a:pPr algn="ctr"/>
          <a:endParaRPr lang="fr-FR" sz="1400"/>
        </a:p>
      </dgm:t>
    </dgm:pt>
    <dgm:pt modelId="{C895D878-420F-442A-864D-D5D96CF590C3}">
      <dgm:prSet phldrT="[Texte]" custT="1"/>
      <dgm:spPr/>
      <dgm:t>
        <a:bodyPr/>
        <a:lstStyle/>
        <a:p>
          <a:pPr algn="ctr"/>
          <a:r>
            <a:rPr lang="fr-FR" sz="1400" dirty="0" smtClean="0"/>
            <a:t>VF</a:t>
          </a:r>
          <a:endParaRPr lang="fr-FR" sz="1400" dirty="0"/>
        </a:p>
      </dgm:t>
    </dgm:pt>
    <dgm:pt modelId="{A66CC557-62F0-4D2A-AE77-AB43AC10F790}" type="parTrans" cxnId="{D4AED968-63F1-4AF0-AA24-2596153B6BB6}">
      <dgm:prSet custT="1"/>
      <dgm:spPr/>
      <dgm:t>
        <a:bodyPr/>
        <a:lstStyle/>
        <a:p>
          <a:pPr algn="ctr"/>
          <a:endParaRPr lang="fr-FR" sz="1400"/>
        </a:p>
      </dgm:t>
    </dgm:pt>
    <dgm:pt modelId="{7FBE2A32-589D-4F28-81EC-1AEB012C95ED}" type="sibTrans" cxnId="{D4AED968-63F1-4AF0-AA24-2596153B6BB6}">
      <dgm:prSet/>
      <dgm:spPr/>
      <dgm:t>
        <a:bodyPr/>
        <a:lstStyle/>
        <a:p>
          <a:pPr algn="ctr"/>
          <a:endParaRPr lang="fr-FR" sz="1400"/>
        </a:p>
      </dgm:t>
    </dgm:pt>
    <dgm:pt modelId="{809DA0BA-402C-4932-BA84-41B0479589C2}">
      <dgm:prSet phldrT="[Texte]" custT="1"/>
      <dgm:spPr/>
      <dgm:t>
        <a:bodyPr/>
        <a:lstStyle/>
        <a:p>
          <a:pPr algn="ctr"/>
          <a:r>
            <a:rPr lang="fr-FR" sz="1400" dirty="0" smtClean="0"/>
            <a:t>Avant 1970</a:t>
          </a:r>
          <a:endParaRPr lang="fr-FR" sz="1400" dirty="0"/>
        </a:p>
      </dgm:t>
    </dgm:pt>
    <dgm:pt modelId="{5D3D7977-7AD5-4EFF-B8E3-807B43BE5DD9}" type="parTrans" cxnId="{E75FF593-CFE3-4711-A186-9AFCBB987BFF}">
      <dgm:prSet custT="1"/>
      <dgm:spPr/>
      <dgm:t>
        <a:bodyPr/>
        <a:lstStyle/>
        <a:p>
          <a:pPr algn="ctr"/>
          <a:endParaRPr lang="fr-FR" sz="1400"/>
        </a:p>
      </dgm:t>
    </dgm:pt>
    <dgm:pt modelId="{5E7210D8-8A95-4D4F-97C8-D98282B5F688}" type="sibTrans" cxnId="{E75FF593-CFE3-4711-A186-9AFCBB987BFF}">
      <dgm:prSet/>
      <dgm:spPr/>
      <dgm:t>
        <a:bodyPr/>
        <a:lstStyle/>
        <a:p>
          <a:pPr algn="ctr"/>
          <a:endParaRPr lang="fr-FR" sz="1400"/>
        </a:p>
      </dgm:t>
    </dgm:pt>
    <dgm:pt modelId="{B90C0D30-4F15-40AB-9DA9-4E47B41E2945}">
      <dgm:prSet phldrT="[Texte]" custT="1"/>
      <dgm:spPr/>
      <dgm:t>
        <a:bodyPr/>
        <a:lstStyle/>
        <a:p>
          <a:pPr algn="ctr"/>
          <a:r>
            <a:rPr lang="fr-FR" sz="1400" dirty="0" smtClean="0"/>
            <a:t>De 1971 à 2000</a:t>
          </a:r>
          <a:endParaRPr lang="fr-FR" sz="1400" dirty="0"/>
        </a:p>
      </dgm:t>
    </dgm:pt>
    <dgm:pt modelId="{F5A47635-A074-4E1A-AC1F-8E43689F6E31}" type="parTrans" cxnId="{3632B150-FE6B-4B40-95AB-631F289E7F8E}">
      <dgm:prSet custT="1"/>
      <dgm:spPr/>
      <dgm:t>
        <a:bodyPr/>
        <a:lstStyle/>
        <a:p>
          <a:pPr algn="ctr"/>
          <a:endParaRPr lang="fr-FR" sz="1400"/>
        </a:p>
      </dgm:t>
    </dgm:pt>
    <dgm:pt modelId="{05DDF9F3-E883-4530-9973-B666C89EEACA}" type="sibTrans" cxnId="{3632B150-FE6B-4B40-95AB-631F289E7F8E}">
      <dgm:prSet/>
      <dgm:spPr/>
      <dgm:t>
        <a:bodyPr/>
        <a:lstStyle/>
        <a:p>
          <a:pPr algn="ctr"/>
          <a:endParaRPr lang="fr-FR" sz="1400"/>
        </a:p>
      </dgm:t>
    </dgm:pt>
    <dgm:pt modelId="{F4006F03-E120-4BC3-ACBF-38FE3A7B3EC2}">
      <dgm:prSet phldrT="[Texte]" custT="1"/>
      <dgm:spPr/>
      <dgm:t>
        <a:bodyPr/>
        <a:lstStyle/>
        <a:p>
          <a:pPr algn="ctr"/>
          <a:r>
            <a:rPr lang="fr-FR" sz="1400" dirty="0" smtClean="0"/>
            <a:t>Depuis 2001</a:t>
          </a:r>
          <a:endParaRPr lang="fr-FR" sz="1400" dirty="0"/>
        </a:p>
      </dgm:t>
    </dgm:pt>
    <dgm:pt modelId="{FEE0CBB0-BA1A-442E-A7D5-E35D9E43FB4E}" type="parTrans" cxnId="{27C388CC-DC4D-424F-B5EF-F102997A8416}">
      <dgm:prSet custT="1"/>
      <dgm:spPr/>
      <dgm:t>
        <a:bodyPr/>
        <a:lstStyle/>
        <a:p>
          <a:pPr algn="ctr"/>
          <a:endParaRPr lang="fr-FR" sz="1400"/>
        </a:p>
      </dgm:t>
    </dgm:pt>
    <dgm:pt modelId="{EA9390A6-BB2F-4FA9-A89D-D7E444D2C672}" type="sibTrans" cxnId="{27C388CC-DC4D-424F-B5EF-F102997A8416}">
      <dgm:prSet/>
      <dgm:spPr/>
      <dgm:t>
        <a:bodyPr/>
        <a:lstStyle/>
        <a:p>
          <a:pPr algn="ctr"/>
          <a:endParaRPr lang="fr-FR" sz="1400"/>
        </a:p>
      </dgm:t>
    </dgm:pt>
    <dgm:pt modelId="{B35B1BC0-6EC0-40CE-9554-F1797679FFA1}" type="pres">
      <dgm:prSet presAssocID="{40E726CC-93D8-4FA5-A221-491613AC28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40CC53A-3622-4685-9122-4CFA248FF020}" type="pres">
      <dgm:prSet presAssocID="{94892800-C7A8-4D78-9361-ABE6803EF36A}" presName="root1" presStyleCnt="0"/>
      <dgm:spPr/>
      <dgm:t>
        <a:bodyPr/>
        <a:lstStyle/>
        <a:p>
          <a:endParaRPr lang="fr-FR"/>
        </a:p>
      </dgm:t>
    </dgm:pt>
    <dgm:pt modelId="{66477BB3-2E3B-4061-9546-53CEE554BAC8}" type="pres">
      <dgm:prSet presAssocID="{94892800-C7A8-4D78-9361-ABE6803EF36A}" presName="LevelOneTextNode" presStyleLbl="node0" presStyleIdx="0" presStyleCnt="1" custScaleX="87074" custScaleY="94898" custLinFactNeighborX="-62741" custLinFactNeighborY="-4930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7C5C55A-5734-470A-BF50-ED503558A93A}" type="pres">
      <dgm:prSet presAssocID="{94892800-C7A8-4D78-9361-ABE6803EF36A}" presName="level2hierChild" presStyleCnt="0"/>
      <dgm:spPr/>
      <dgm:t>
        <a:bodyPr/>
        <a:lstStyle/>
        <a:p>
          <a:endParaRPr lang="fr-FR"/>
        </a:p>
      </dgm:t>
    </dgm:pt>
    <dgm:pt modelId="{B537C491-2014-48A6-8CF6-0F19411A7674}" type="pres">
      <dgm:prSet presAssocID="{4B99C326-C0EB-41BA-89DC-B71106226A7A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305037B8-4210-4427-9750-75E5941240AE}" type="pres">
      <dgm:prSet presAssocID="{4B99C326-C0EB-41BA-89DC-B71106226A7A}" presName="connTx" presStyleLbl="parChTrans1D2" presStyleIdx="0" presStyleCnt="4"/>
      <dgm:spPr/>
      <dgm:t>
        <a:bodyPr/>
        <a:lstStyle/>
        <a:p>
          <a:endParaRPr lang="fr-FR"/>
        </a:p>
      </dgm:t>
    </dgm:pt>
    <dgm:pt modelId="{A4A1DC93-366D-4E5C-BD3C-28C24BD7DFC2}" type="pres">
      <dgm:prSet presAssocID="{ED32A374-E5AC-4ED4-A8B8-7E23599DFB90}" presName="root2" presStyleCnt="0"/>
      <dgm:spPr/>
      <dgm:t>
        <a:bodyPr/>
        <a:lstStyle/>
        <a:p>
          <a:endParaRPr lang="fr-FR"/>
        </a:p>
      </dgm:t>
    </dgm:pt>
    <dgm:pt modelId="{2E09ECF8-90CD-4424-803A-046CFAE679A7}" type="pres">
      <dgm:prSet presAssocID="{ED32A374-E5AC-4ED4-A8B8-7E23599DFB90}" presName="LevelTwoTextNode" presStyleLbl="node2" presStyleIdx="0" presStyleCnt="4" custScaleX="95004" custScaleY="83989" custLinFactNeighborX="-82507" custLinFactNeighborY="-758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D05805-9FCF-441A-A5BE-25BEBBD96EF3}" type="pres">
      <dgm:prSet presAssocID="{ED32A374-E5AC-4ED4-A8B8-7E23599DFB90}" presName="level3hierChild" presStyleCnt="0"/>
      <dgm:spPr/>
      <dgm:t>
        <a:bodyPr/>
        <a:lstStyle/>
        <a:p>
          <a:endParaRPr lang="fr-FR"/>
        </a:p>
      </dgm:t>
    </dgm:pt>
    <dgm:pt modelId="{CD7FD1FB-E890-463F-82C3-5DA0FA2B7F2C}" type="pres">
      <dgm:prSet presAssocID="{971B26FB-B72A-4C64-99BE-B6F6F2B54232}" presName="conn2-1" presStyleLbl="parChTrans1D3" presStyleIdx="0" presStyleCnt="5"/>
      <dgm:spPr/>
      <dgm:t>
        <a:bodyPr/>
        <a:lstStyle/>
        <a:p>
          <a:endParaRPr lang="fr-FR"/>
        </a:p>
      </dgm:t>
    </dgm:pt>
    <dgm:pt modelId="{03D77A73-2EF8-4111-8D15-61E3A767045A}" type="pres">
      <dgm:prSet presAssocID="{971B26FB-B72A-4C64-99BE-B6F6F2B54232}" presName="connTx" presStyleLbl="parChTrans1D3" presStyleIdx="0" presStyleCnt="5"/>
      <dgm:spPr/>
      <dgm:t>
        <a:bodyPr/>
        <a:lstStyle/>
        <a:p>
          <a:endParaRPr lang="fr-FR"/>
        </a:p>
      </dgm:t>
    </dgm:pt>
    <dgm:pt modelId="{BC84E9C5-1F7F-4E19-81A6-5C8F9CDD290C}" type="pres">
      <dgm:prSet presAssocID="{0FBB3A7E-819A-4FD1-A42F-569A7C4F6F61}" presName="root2" presStyleCnt="0"/>
      <dgm:spPr/>
      <dgm:t>
        <a:bodyPr/>
        <a:lstStyle/>
        <a:p>
          <a:endParaRPr lang="fr-FR"/>
        </a:p>
      </dgm:t>
    </dgm:pt>
    <dgm:pt modelId="{015CC51F-D0B0-4B12-B5D6-8687D992915F}" type="pres">
      <dgm:prSet presAssocID="{0FBB3A7E-819A-4FD1-A42F-569A7C4F6F61}" presName="LevelTwoTextNode" presStyleLbl="node3" presStyleIdx="0" presStyleCnt="5" custScaleX="106877" custScaleY="71082" custLinFactNeighborX="-73713" custLinFactNeighborY="1334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50065F6-CA8A-459C-B225-1FE15D356352}" type="pres">
      <dgm:prSet presAssocID="{0FBB3A7E-819A-4FD1-A42F-569A7C4F6F61}" presName="level3hierChild" presStyleCnt="0"/>
      <dgm:spPr/>
      <dgm:t>
        <a:bodyPr/>
        <a:lstStyle/>
        <a:p>
          <a:endParaRPr lang="fr-FR"/>
        </a:p>
      </dgm:t>
    </dgm:pt>
    <dgm:pt modelId="{554336D1-C132-4B45-B8A4-D26ED2CF032C}" type="pres">
      <dgm:prSet presAssocID="{C15D858D-AA64-4BCB-876E-FF84850AD5AF}" presName="conn2-1" presStyleLbl="parChTrans1D4" presStyleIdx="0" presStyleCnt="14"/>
      <dgm:spPr/>
      <dgm:t>
        <a:bodyPr/>
        <a:lstStyle/>
        <a:p>
          <a:endParaRPr lang="fr-FR"/>
        </a:p>
      </dgm:t>
    </dgm:pt>
    <dgm:pt modelId="{6C39A231-2E2D-4695-BF5B-590376F5EDB3}" type="pres">
      <dgm:prSet presAssocID="{C15D858D-AA64-4BCB-876E-FF84850AD5AF}" presName="connTx" presStyleLbl="parChTrans1D4" presStyleIdx="0" presStyleCnt="14"/>
      <dgm:spPr/>
      <dgm:t>
        <a:bodyPr/>
        <a:lstStyle/>
        <a:p>
          <a:endParaRPr lang="fr-FR"/>
        </a:p>
      </dgm:t>
    </dgm:pt>
    <dgm:pt modelId="{3EA91590-3CCD-4A2B-B03B-78A1F7F7FA51}" type="pres">
      <dgm:prSet presAssocID="{9B6D44D1-1D29-47DA-844E-C57114FA1E9D}" presName="root2" presStyleCnt="0"/>
      <dgm:spPr/>
      <dgm:t>
        <a:bodyPr/>
        <a:lstStyle/>
        <a:p>
          <a:endParaRPr lang="fr-FR"/>
        </a:p>
      </dgm:t>
    </dgm:pt>
    <dgm:pt modelId="{92CD6B0F-BD21-4277-8BAA-B25DE273826E}" type="pres">
      <dgm:prSet presAssocID="{9B6D44D1-1D29-47DA-844E-C57114FA1E9D}" presName="LevelTwoTextNode" presStyleLbl="node4" presStyleIdx="0" presStyleCnt="14" custScaleX="111000" custScaleY="40753" custLinFactNeighborX="-5806" custLinFactNeighborY="-26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4114591-EBAD-4CB2-A24A-23D1193273FC}" type="pres">
      <dgm:prSet presAssocID="{9B6D44D1-1D29-47DA-844E-C57114FA1E9D}" presName="level3hierChild" presStyleCnt="0"/>
      <dgm:spPr/>
      <dgm:t>
        <a:bodyPr/>
        <a:lstStyle/>
        <a:p>
          <a:endParaRPr lang="fr-FR"/>
        </a:p>
      </dgm:t>
    </dgm:pt>
    <dgm:pt modelId="{AF80353B-C0DB-427F-8B85-B43F19DBB451}" type="pres">
      <dgm:prSet presAssocID="{DA931D68-40BC-4076-88A0-1F46DBD7B724}" presName="conn2-1" presStyleLbl="parChTrans1D4" presStyleIdx="1" presStyleCnt="14"/>
      <dgm:spPr/>
      <dgm:t>
        <a:bodyPr/>
        <a:lstStyle/>
        <a:p>
          <a:endParaRPr lang="fr-FR"/>
        </a:p>
      </dgm:t>
    </dgm:pt>
    <dgm:pt modelId="{1AEACA07-AE3B-4103-97F2-72FBF1454BB2}" type="pres">
      <dgm:prSet presAssocID="{DA931D68-40BC-4076-88A0-1F46DBD7B724}" presName="connTx" presStyleLbl="parChTrans1D4" presStyleIdx="1" presStyleCnt="14"/>
      <dgm:spPr/>
      <dgm:t>
        <a:bodyPr/>
        <a:lstStyle/>
        <a:p>
          <a:endParaRPr lang="fr-FR"/>
        </a:p>
      </dgm:t>
    </dgm:pt>
    <dgm:pt modelId="{C18715FA-AD73-430A-9E63-0A9814A8FEC3}" type="pres">
      <dgm:prSet presAssocID="{8FD2BC99-F1BA-4B21-808C-AE4FFD8ABE76}" presName="root2" presStyleCnt="0"/>
      <dgm:spPr/>
      <dgm:t>
        <a:bodyPr/>
        <a:lstStyle/>
        <a:p>
          <a:endParaRPr lang="fr-FR"/>
        </a:p>
      </dgm:t>
    </dgm:pt>
    <dgm:pt modelId="{48239BCF-9BE7-4853-BFDA-8FD5AFFD6E2F}" type="pres">
      <dgm:prSet presAssocID="{8FD2BC99-F1BA-4B21-808C-AE4FFD8ABE76}" presName="LevelTwoTextNode" presStyleLbl="node4" presStyleIdx="1" presStyleCnt="14" custScaleX="115227" custScaleY="53929" custLinFactNeighborX="-5806" custLinFactNeighborY="-26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D994BE1-0CC8-4691-AA65-CCA21F968B57}" type="pres">
      <dgm:prSet presAssocID="{8FD2BC99-F1BA-4B21-808C-AE4FFD8ABE76}" presName="level3hierChild" presStyleCnt="0"/>
      <dgm:spPr/>
      <dgm:t>
        <a:bodyPr/>
        <a:lstStyle/>
        <a:p>
          <a:endParaRPr lang="fr-FR"/>
        </a:p>
      </dgm:t>
    </dgm:pt>
    <dgm:pt modelId="{6831E846-DF4A-479F-9BFE-20029FD135D8}" type="pres">
      <dgm:prSet presAssocID="{20CCE069-F7C3-46F1-8FCA-84A0638855A3}" presName="conn2-1" presStyleLbl="parChTrans1D4" presStyleIdx="2" presStyleCnt="14"/>
      <dgm:spPr/>
      <dgm:t>
        <a:bodyPr/>
        <a:lstStyle/>
        <a:p>
          <a:endParaRPr lang="fr-FR"/>
        </a:p>
      </dgm:t>
    </dgm:pt>
    <dgm:pt modelId="{ED64B6AC-A5EE-4006-80C3-0F3A3738F5CE}" type="pres">
      <dgm:prSet presAssocID="{20CCE069-F7C3-46F1-8FCA-84A0638855A3}" presName="connTx" presStyleLbl="parChTrans1D4" presStyleIdx="2" presStyleCnt="14"/>
      <dgm:spPr/>
      <dgm:t>
        <a:bodyPr/>
        <a:lstStyle/>
        <a:p>
          <a:endParaRPr lang="fr-FR"/>
        </a:p>
      </dgm:t>
    </dgm:pt>
    <dgm:pt modelId="{EA6D2CC5-D44F-4658-AFE6-8AD40E504EEE}" type="pres">
      <dgm:prSet presAssocID="{4460375F-4B51-4F94-83FE-673B025BBC40}" presName="root2" presStyleCnt="0"/>
      <dgm:spPr/>
      <dgm:t>
        <a:bodyPr/>
        <a:lstStyle/>
        <a:p>
          <a:endParaRPr lang="fr-FR"/>
        </a:p>
      </dgm:t>
    </dgm:pt>
    <dgm:pt modelId="{FA8355A2-8523-4A9E-827E-75BA0FE3557E}" type="pres">
      <dgm:prSet presAssocID="{4460375F-4B51-4F94-83FE-673B025BBC40}" presName="LevelTwoTextNode" presStyleLbl="node4" presStyleIdx="2" presStyleCnt="14" custScaleX="108210" custScaleY="54244" custLinFactNeighborX="-5806" custLinFactNeighborY="-26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596D3A-329B-41F4-BDD0-DF6F9E364FA2}" type="pres">
      <dgm:prSet presAssocID="{4460375F-4B51-4F94-83FE-673B025BBC40}" presName="level3hierChild" presStyleCnt="0"/>
      <dgm:spPr/>
      <dgm:t>
        <a:bodyPr/>
        <a:lstStyle/>
        <a:p>
          <a:endParaRPr lang="fr-FR"/>
        </a:p>
      </dgm:t>
    </dgm:pt>
    <dgm:pt modelId="{1682DB14-1252-4F59-A2D0-EB78D75874E4}" type="pres">
      <dgm:prSet presAssocID="{70BB75E6-4583-4DAF-885D-2DB453AE247C}" presName="conn2-1" presStyleLbl="parChTrans1D3" presStyleIdx="1" presStyleCnt="5"/>
      <dgm:spPr/>
      <dgm:t>
        <a:bodyPr/>
        <a:lstStyle/>
        <a:p>
          <a:endParaRPr lang="fr-FR"/>
        </a:p>
      </dgm:t>
    </dgm:pt>
    <dgm:pt modelId="{EA1FAE78-6AA1-4246-A7CA-B1E583831187}" type="pres">
      <dgm:prSet presAssocID="{70BB75E6-4583-4DAF-885D-2DB453AE247C}" presName="connTx" presStyleLbl="parChTrans1D3" presStyleIdx="1" presStyleCnt="5"/>
      <dgm:spPr/>
      <dgm:t>
        <a:bodyPr/>
        <a:lstStyle/>
        <a:p>
          <a:endParaRPr lang="fr-FR"/>
        </a:p>
      </dgm:t>
    </dgm:pt>
    <dgm:pt modelId="{AF3ED6C4-BDFB-4FFA-B50C-A1CA89D2145B}" type="pres">
      <dgm:prSet presAssocID="{C0B524A4-5921-4730-A4CB-C60503FD5542}" presName="root2" presStyleCnt="0"/>
      <dgm:spPr/>
      <dgm:t>
        <a:bodyPr/>
        <a:lstStyle/>
        <a:p>
          <a:endParaRPr lang="fr-FR"/>
        </a:p>
      </dgm:t>
    </dgm:pt>
    <dgm:pt modelId="{F19B1C54-D34B-4247-B497-48AFD3E28138}" type="pres">
      <dgm:prSet presAssocID="{C0B524A4-5921-4730-A4CB-C60503FD5542}" presName="LevelTwoTextNode" presStyleLbl="node3" presStyleIdx="1" presStyleCnt="5" custScaleX="115130" custScaleY="71082" custLinFactNeighborX="-75007" custLinFactNeighborY="-846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C29BB62-0B96-4949-90A0-BBC791C0F2A0}" type="pres">
      <dgm:prSet presAssocID="{C0B524A4-5921-4730-A4CB-C60503FD5542}" presName="level3hierChild" presStyleCnt="0"/>
      <dgm:spPr/>
      <dgm:t>
        <a:bodyPr/>
        <a:lstStyle/>
        <a:p>
          <a:endParaRPr lang="fr-FR"/>
        </a:p>
      </dgm:t>
    </dgm:pt>
    <dgm:pt modelId="{829E8A9E-F18A-4817-9FB6-58005FCC93A1}" type="pres">
      <dgm:prSet presAssocID="{A903EB1D-8A81-439C-94DC-13F04F7CE293}" presName="conn2-1" presStyleLbl="parChTrans1D4" presStyleIdx="3" presStyleCnt="14"/>
      <dgm:spPr/>
      <dgm:t>
        <a:bodyPr/>
        <a:lstStyle/>
        <a:p>
          <a:endParaRPr lang="fr-FR"/>
        </a:p>
      </dgm:t>
    </dgm:pt>
    <dgm:pt modelId="{D16A782A-AC2F-434B-9EF4-64F36B6D1BDB}" type="pres">
      <dgm:prSet presAssocID="{A903EB1D-8A81-439C-94DC-13F04F7CE293}" presName="connTx" presStyleLbl="parChTrans1D4" presStyleIdx="3" presStyleCnt="14"/>
      <dgm:spPr/>
      <dgm:t>
        <a:bodyPr/>
        <a:lstStyle/>
        <a:p>
          <a:endParaRPr lang="fr-FR"/>
        </a:p>
      </dgm:t>
    </dgm:pt>
    <dgm:pt modelId="{C7DA7F49-4E4C-4B4A-B535-237E0F867EFA}" type="pres">
      <dgm:prSet presAssocID="{FFF9C285-A3EB-48A0-9703-1F65C5F9218C}" presName="root2" presStyleCnt="0"/>
      <dgm:spPr/>
      <dgm:t>
        <a:bodyPr/>
        <a:lstStyle/>
        <a:p>
          <a:endParaRPr lang="fr-FR"/>
        </a:p>
      </dgm:t>
    </dgm:pt>
    <dgm:pt modelId="{0B5B114F-7CBD-4286-87CB-86DB46108583}" type="pres">
      <dgm:prSet presAssocID="{FFF9C285-A3EB-48A0-9703-1F65C5F9218C}" presName="LevelTwoTextNode" presStyleLbl="node4" presStyleIdx="3" presStyleCnt="14" custScaleX="113275" custScaleY="43901" custLinFactNeighborX="-15170" custLinFactNeighborY="-48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B5BF5AB-ACDC-40F4-8AE1-3D51FC7A0556}" type="pres">
      <dgm:prSet presAssocID="{FFF9C285-A3EB-48A0-9703-1F65C5F9218C}" presName="level3hierChild" presStyleCnt="0"/>
      <dgm:spPr/>
      <dgm:t>
        <a:bodyPr/>
        <a:lstStyle/>
        <a:p>
          <a:endParaRPr lang="fr-FR"/>
        </a:p>
      </dgm:t>
    </dgm:pt>
    <dgm:pt modelId="{96526CA0-BE4C-4EA5-BF89-6F7C462F9503}" type="pres">
      <dgm:prSet presAssocID="{7B556ED4-8956-497C-AE1C-8B7CC1398F05}" presName="conn2-1" presStyleLbl="parChTrans1D4" presStyleIdx="4" presStyleCnt="14"/>
      <dgm:spPr/>
      <dgm:t>
        <a:bodyPr/>
        <a:lstStyle/>
        <a:p>
          <a:endParaRPr lang="fr-FR"/>
        </a:p>
      </dgm:t>
    </dgm:pt>
    <dgm:pt modelId="{858DEC72-46C9-47CD-BD80-60287F5B0761}" type="pres">
      <dgm:prSet presAssocID="{7B556ED4-8956-497C-AE1C-8B7CC1398F05}" presName="connTx" presStyleLbl="parChTrans1D4" presStyleIdx="4" presStyleCnt="14"/>
      <dgm:spPr/>
      <dgm:t>
        <a:bodyPr/>
        <a:lstStyle/>
        <a:p>
          <a:endParaRPr lang="fr-FR"/>
        </a:p>
      </dgm:t>
    </dgm:pt>
    <dgm:pt modelId="{967F8EF5-9DA0-4492-BCF3-ACB541697444}" type="pres">
      <dgm:prSet presAssocID="{3878E2D6-0364-4810-B5AB-BE049672E8FE}" presName="root2" presStyleCnt="0"/>
      <dgm:spPr/>
      <dgm:t>
        <a:bodyPr/>
        <a:lstStyle/>
        <a:p>
          <a:endParaRPr lang="fr-FR"/>
        </a:p>
      </dgm:t>
    </dgm:pt>
    <dgm:pt modelId="{87D35217-FB81-4841-A9E5-99565EE6ED48}" type="pres">
      <dgm:prSet presAssocID="{3878E2D6-0364-4810-B5AB-BE049672E8FE}" presName="LevelTwoTextNode" presStyleLbl="node4" presStyleIdx="4" presStyleCnt="14" custScaleX="110926" custScaleY="43983" custLinFactNeighborX="-15170" custLinFactNeighborY="-656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4AE64A2-7623-4159-87FE-B44DBEDB512A}" type="pres">
      <dgm:prSet presAssocID="{3878E2D6-0364-4810-B5AB-BE049672E8FE}" presName="level3hierChild" presStyleCnt="0"/>
      <dgm:spPr/>
      <dgm:t>
        <a:bodyPr/>
        <a:lstStyle/>
        <a:p>
          <a:endParaRPr lang="fr-FR"/>
        </a:p>
      </dgm:t>
    </dgm:pt>
    <dgm:pt modelId="{2119AF0D-D3C6-4151-82C0-3335CA04589C}" type="pres">
      <dgm:prSet presAssocID="{652120D7-556F-419E-9FED-2A17BADF4F8B}" presName="conn2-1" presStyleLbl="parChTrans1D4" presStyleIdx="5" presStyleCnt="14"/>
      <dgm:spPr/>
      <dgm:t>
        <a:bodyPr/>
        <a:lstStyle/>
        <a:p>
          <a:endParaRPr lang="fr-FR"/>
        </a:p>
      </dgm:t>
    </dgm:pt>
    <dgm:pt modelId="{397C545D-0C2D-47B1-882D-E7261E653AB1}" type="pres">
      <dgm:prSet presAssocID="{652120D7-556F-419E-9FED-2A17BADF4F8B}" presName="connTx" presStyleLbl="parChTrans1D4" presStyleIdx="5" presStyleCnt="14"/>
      <dgm:spPr/>
      <dgm:t>
        <a:bodyPr/>
        <a:lstStyle/>
        <a:p>
          <a:endParaRPr lang="fr-FR"/>
        </a:p>
      </dgm:t>
    </dgm:pt>
    <dgm:pt modelId="{73DBA379-DBAD-4F4E-A0D5-BE0E67A5315E}" type="pres">
      <dgm:prSet presAssocID="{75DE00BC-17A3-4AF0-9026-40CF7589FD7F}" presName="root2" presStyleCnt="0"/>
      <dgm:spPr/>
      <dgm:t>
        <a:bodyPr/>
        <a:lstStyle/>
        <a:p>
          <a:endParaRPr lang="fr-FR"/>
        </a:p>
      </dgm:t>
    </dgm:pt>
    <dgm:pt modelId="{D529FC69-E894-4A03-AA7F-A4C1E8C04177}" type="pres">
      <dgm:prSet presAssocID="{75DE00BC-17A3-4AF0-9026-40CF7589FD7F}" presName="LevelTwoTextNode" presStyleLbl="node4" presStyleIdx="5" presStyleCnt="14" custScaleX="118993" custScaleY="51046" custLinFactNeighborX="-15170" custLinFactNeighborY="-127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77D7100-E977-404A-ACF2-FC8F486D1D9E}" type="pres">
      <dgm:prSet presAssocID="{75DE00BC-17A3-4AF0-9026-40CF7589FD7F}" presName="level3hierChild" presStyleCnt="0"/>
      <dgm:spPr/>
      <dgm:t>
        <a:bodyPr/>
        <a:lstStyle/>
        <a:p>
          <a:endParaRPr lang="fr-FR"/>
        </a:p>
      </dgm:t>
    </dgm:pt>
    <dgm:pt modelId="{ACFD81EA-8685-4E9A-83D3-DB0AC86CF177}" type="pres">
      <dgm:prSet presAssocID="{F506C133-B134-4079-B1A5-B2EDED71FF7D}" presName="conn2-1" presStyleLbl="parChTrans1D3" presStyleIdx="2" presStyleCnt="5"/>
      <dgm:spPr/>
      <dgm:t>
        <a:bodyPr/>
        <a:lstStyle/>
        <a:p>
          <a:endParaRPr lang="fr-FR"/>
        </a:p>
      </dgm:t>
    </dgm:pt>
    <dgm:pt modelId="{71A01DF9-BC9A-4E5E-8C50-B27926718375}" type="pres">
      <dgm:prSet presAssocID="{F506C133-B134-4079-B1A5-B2EDED71FF7D}" presName="connTx" presStyleLbl="parChTrans1D3" presStyleIdx="2" presStyleCnt="5"/>
      <dgm:spPr/>
      <dgm:t>
        <a:bodyPr/>
        <a:lstStyle/>
        <a:p>
          <a:endParaRPr lang="fr-FR"/>
        </a:p>
      </dgm:t>
    </dgm:pt>
    <dgm:pt modelId="{3366C717-1CA9-40C4-A3B0-5803B1390691}" type="pres">
      <dgm:prSet presAssocID="{24562E28-7109-49D1-9A5E-6CF87870ABC2}" presName="root2" presStyleCnt="0"/>
      <dgm:spPr/>
      <dgm:t>
        <a:bodyPr/>
        <a:lstStyle/>
        <a:p>
          <a:endParaRPr lang="fr-FR"/>
        </a:p>
      </dgm:t>
    </dgm:pt>
    <dgm:pt modelId="{AA4AD1BB-6AF3-49C1-9C12-C25B3C75F8F0}" type="pres">
      <dgm:prSet presAssocID="{24562E28-7109-49D1-9A5E-6CF87870ABC2}" presName="LevelTwoTextNode" presStyleLbl="node3" presStyleIdx="2" presStyleCnt="5" custScaleX="118891" custScaleY="67978" custLinFactY="-72255" custLinFactNeighborX="-73713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A9817E-8ABF-404C-AFAA-5B9A36C0AED0}" type="pres">
      <dgm:prSet presAssocID="{24562E28-7109-49D1-9A5E-6CF87870ABC2}" presName="level3hierChild" presStyleCnt="0"/>
      <dgm:spPr/>
      <dgm:t>
        <a:bodyPr/>
        <a:lstStyle/>
        <a:p>
          <a:endParaRPr lang="fr-FR"/>
        </a:p>
      </dgm:t>
    </dgm:pt>
    <dgm:pt modelId="{47954EC3-E606-48A4-AAAC-5BEF7DB137F4}" type="pres">
      <dgm:prSet presAssocID="{DF766553-52E6-402D-9A6D-C62E86B6BD27}" presName="conn2-1" presStyleLbl="parChTrans1D4" presStyleIdx="6" presStyleCnt="14"/>
      <dgm:spPr/>
      <dgm:t>
        <a:bodyPr/>
        <a:lstStyle/>
        <a:p>
          <a:endParaRPr lang="fr-FR"/>
        </a:p>
      </dgm:t>
    </dgm:pt>
    <dgm:pt modelId="{C9313681-E8F1-4345-A7A1-0F4B907F4B91}" type="pres">
      <dgm:prSet presAssocID="{DF766553-52E6-402D-9A6D-C62E86B6BD27}" presName="connTx" presStyleLbl="parChTrans1D4" presStyleIdx="6" presStyleCnt="14"/>
      <dgm:spPr/>
      <dgm:t>
        <a:bodyPr/>
        <a:lstStyle/>
        <a:p>
          <a:endParaRPr lang="fr-FR"/>
        </a:p>
      </dgm:t>
    </dgm:pt>
    <dgm:pt modelId="{A3B10D68-ECA0-4BA4-A81F-48A0192F0EA9}" type="pres">
      <dgm:prSet presAssocID="{AFBF5FB1-72F6-443C-A38F-8B21CF72B4BA}" presName="root2" presStyleCnt="0"/>
      <dgm:spPr/>
      <dgm:t>
        <a:bodyPr/>
        <a:lstStyle/>
        <a:p>
          <a:endParaRPr lang="fr-FR"/>
        </a:p>
      </dgm:t>
    </dgm:pt>
    <dgm:pt modelId="{53CAA2D2-FFAA-495A-B4F4-AD368C1B2492}" type="pres">
      <dgm:prSet presAssocID="{AFBF5FB1-72F6-443C-A38F-8B21CF72B4BA}" presName="LevelTwoTextNode" presStyleLbl="node4" presStyleIdx="6" presStyleCnt="14" custScaleX="115685" custScaleY="44905" custLinFactNeighborX="-16845" custLinFactNeighborY="-26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EF4326-32EC-4A0C-A104-C9DC29B0A4C3}" type="pres">
      <dgm:prSet presAssocID="{AFBF5FB1-72F6-443C-A38F-8B21CF72B4BA}" presName="level3hierChild" presStyleCnt="0"/>
      <dgm:spPr/>
      <dgm:t>
        <a:bodyPr/>
        <a:lstStyle/>
        <a:p>
          <a:endParaRPr lang="fr-FR"/>
        </a:p>
      </dgm:t>
    </dgm:pt>
    <dgm:pt modelId="{788D5CD5-3CCA-4F78-BA96-C79134429F72}" type="pres">
      <dgm:prSet presAssocID="{524C35C5-9739-4841-B2AD-C29C1836D1B4}" presName="conn2-1" presStyleLbl="parChTrans1D4" presStyleIdx="7" presStyleCnt="14"/>
      <dgm:spPr/>
      <dgm:t>
        <a:bodyPr/>
        <a:lstStyle/>
        <a:p>
          <a:endParaRPr lang="fr-FR"/>
        </a:p>
      </dgm:t>
    </dgm:pt>
    <dgm:pt modelId="{7E00BF1D-B1C7-4A8A-B12D-744B0C51B1BD}" type="pres">
      <dgm:prSet presAssocID="{524C35C5-9739-4841-B2AD-C29C1836D1B4}" presName="connTx" presStyleLbl="parChTrans1D4" presStyleIdx="7" presStyleCnt="14"/>
      <dgm:spPr/>
      <dgm:t>
        <a:bodyPr/>
        <a:lstStyle/>
        <a:p>
          <a:endParaRPr lang="fr-FR"/>
        </a:p>
      </dgm:t>
    </dgm:pt>
    <dgm:pt modelId="{313A9426-6221-4102-9087-91FC064FC022}" type="pres">
      <dgm:prSet presAssocID="{83F1D6AF-1BD8-42CF-915D-93DFC7795221}" presName="root2" presStyleCnt="0"/>
      <dgm:spPr/>
      <dgm:t>
        <a:bodyPr/>
        <a:lstStyle/>
        <a:p>
          <a:endParaRPr lang="fr-FR"/>
        </a:p>
      </dgm:t>
    </dgm:pt>
    <dgm:pt modelId="{BC96F127-FF3B-4DD0-9E3F-6232B5CFDB0E}" type="pres">
      <dgm:prSet presAssocID="{83F1D6AF-1BD8-42CF-915D-93DFC7795221}" presName="LevelTwoTextNode" presStyleLbl="node4" presStyleIdx="7" presStyleCnt="14" custScaleX="103110" custScaleY="56838" custLinFactNeighborX="-16845" custLinFactNeighborY="-26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B132B13-5365-4B9C-8A17-6676045F3D55}" type="pres">
      <dgm:prSet presAssocID="{83F1D6AF-1BD8-42CF-915D-93DFC7795221}" presName="level3hierChild" presStyleCnt="0"/>
      <dgm:spPr/>
      <dgm:t>
        <a:bodyPr/>
        <a:lstStyle/>
        <a:p>
          <a:endParaRPr lang="fr-FR"/>
        </a:p>
      </dgm:t>
    </dgm:pt>
    <dgm:pt modelId="{2D9750AC-63B1-4FBD-946C-A21ACE1B1CFC}" type="pres">
      <dgm:prSet presAssocID="{7902FD61-9889-4DDD-B77A-E53CBD97AF23}" presName="conn2-1" presStyleLbl="parChTrans1D4" presStyleIdx="8" presStyleCnt="14"/>
      <dgm:spPr/>
      <dgm:t>
        <a:bodyPr/>
        <a:lstStyle/>
        <a:p>
          <a:endParaRPr lang="fr-FR"/>
        </a:p>
      </dgm:t>
    </dgm:pt>
    <dgm:pt modelId="{9D8ADDC6-D271-4034-B091-4838248A000D}" type="pres">
      <dgm:prSet presAssocID="{7902FD61-9889-4DDD-B77A-E53CBD97AF23}" presName="connTx" presStyleLbl="parChTrans1D4" presStyleIdx="8" presStyleCnt="14"/>
      <dgm:spPr/>
      <dgm:t>
        <a:bodyPr/>
        <a:lstStyle/>
        <a:p>
          <a:endParaRPr lang="fr-FR"/>
        </a:p>
      </dgm:t>
    </dgm:pt>
    <dgm:pt modelId="{C1F2E8E3-8192-4FAB-A57E-D37E6314BB43}" type="pres">
      <dgm:prSet presAssocID="{FCABD945-2C2C-40E2-AA37-470F998AD1F1}" presName="root2" presStyleCnt="0"/>
      <dgm:spPr/>
      <dgm:t>
        <a:bodyPr/>
        <a:lstStyle/>
        <a:p>
          <a:endParaRPr lang="fr-FR"/>
        </a:p>
      </dgm:t>
    </dgm:pt>
    <dgm:pt modelId="{28A55514-8422-4705-8249-19544D3B7B65}" type="pres">
      <dgm:prSet presAssocID="{FCABD945-2C2C-40E2-AA37-470F998AD1F1}" presName="LevelTwoTextNode" presStyleLbl="node4" presStyleIdx="8" presStyleCnt="14" custScaleX="106441" custScaleY="63677" custLinFactNeighborX="-16845" custLinFactNeighborY="-26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05B3307-0E22-4ED5-ACB7-8D64AF35FBA1}" type="pres">
      <dgm:prSet presAssocID="{FCABD945-2C2C-40E2-AA37-470F998AD1F1}" presName="level3hierChild" presStyleCnt="0"/>
      <dgm:spPr/>
      <dgm:t>
        <a:bodyPr/>
        <a:lstStyle/>
        <a:p>
          <a:endParaRPr lang="fr-FR"/>
        </a:p>
      </dgm:t>
    </dgm:pt>
    <dgm:pt modelId="{18A6C4C7-78CC-4553-8695-B93E953C8054}" type="pres">
      <dgm:prSet presAssocID="{E40DC516-0F75-46FE-8B0A-B82255FB37E4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55587C99-F04B-4CDA-98F6-60308B25A026}" type="pres">
      <dgm:prSet presAssocID="{E40DC516-0F75-46FE-8B0A-B82255FB37E4}" presName="connTx" presStyleLbl="parChTrans1D2" presStyleIdx="1" presStyleCnt="4"/>
      <dgm:spPr/>
      <dgm:t>
        <a:bodyPr/>
        <a:lstStyle/>
        <a:p>
          <a:endParaRPr lang="fr-FR"/>
        </a:p>
      </dgm:t>
    </dgm:pt>
    <dgm:pt modelId="{0F8B1EFA-9594-4E59-BB8B-B6B2137ED719}" type="pres">
      <dgm:prSet presAssocID="{A5489661-5D75-4D12-B89C-DF686C38EEEB}" presName="root2" presStyleCnt="0"/>
      <dgm:spPr/>
      <dgm:t>
        <a:bodyPr/>
        <a:lstStyle/>
        <a:p>
          <a:endParaRPr lang="fr-FR"/>
        </a:p>
      </dgm:t>
    </dgm:pt>
    <dgm:pt modelId="{952E5C0A-B0CD-4EC2-89A8-4244E861A491}" type="pres">
      <dgm:prSet presAssocID="{A5489661-5D75-4D12-B89C-DF686C38EEEB}" presName="LevelTwoTextNode" presStyleLbl="node2" presStyleIdx="1" presStyleCnt="4" custScaleX="84000" custScaleY="84357" custLinFactY="-100000" custLinFactNeighborX="-81574" custLinFactNeighborY="-15432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B044936-5F66-4E84-96A0-04DA6AC990A0}" type="pres">
      <dgm:prSet presAssocID="{A5489661-5D75-4D12-B89C-DF686C38EEEB}" presName="level3hierChild" presStyleCnt="0"/>
      <dgm:spPr/>
      <dgm:t>
        <a:bodyPr/>
        <a:lstStyle/>
        <a:p>
          <a:endParaRPr lang="fr-FR"/>
        </a:p>
      </dgm:t>
    </dgm:pt>
    <dgm:pt modelId="{AB6D75EF-6170-43E6-8DE1-1764998F94E0}" type="pres">
      <dgm:prSet presAssocID="{6A1A8772-2DAB-45CC-BE8B-DF138A2FD2C0}" presName="conn2-1" presStyleLbl="parChTrans1D3" presStyleIdx="3" presStyleCnt="5"/>
      <dgm:spPr/>
      <dgm:t>
        <a:bodyPr/>
        <a:lstStyle/>
        <a:p>
          <a:endParaRPr lang="fr-FR"/>
        </a:p>
      </dgm:t>
    </dgm:pt>
    <dgm:pt modelId="{7E66E5E6-3976-4B32-8A4C-8BF62EDB2F8F}" type="pres">
      <dgm:prSet presAssocID="{6A1A8772-2DAB-45CC-BE8B-DF138A2FD2C0}" presName="connTx" presStyleLbl="parChTrans1D3" presStyleIdx="3" presStyleCnt="5"/>
      <dgm:spPr/>
      <dgm:t>
        <a:bodyPr/>
        <a:lstStyle/>
        <a:p>
          <a:endParaRPr lang="fr-FR"/>
        </a:p>
      </dgm:t>
    </dgm:pt>
    <dgm:pt modelId="{4DD1E957-E262-4474-A1AA-5AE4EC4B21D6}" type="pres">
      <dgm:prSet presAssocID="{750ACDFF-5309-4F20-AEE9-E3C43C49FFBF}" presName="root2" presStyleCnt="0"/>
      <dgm:spPr/>
      <dgm:t>
        <a:bodyPr/>
        <a:lstStyle/>
        <a:p>
          <a:endParaRPr lang="fr-FR"/>
        </a:p>
      </dgm:t>
    </dgm:pt>
    <dgm:pt modelId="{B46AEAFB-13CA-4DC0-AEAC-F4FD463A4DD5}" type="pres">
      <dgm:prSet presAssocID="{750ACDFF-5309-4F20-AEE9-E3C43C49FFBF}" presName="LevelTwoTextNode" presStyleLbl="node3" presStyleIdx="3" presStyleCnt="5" custScaleY="58394" custLinFactY="-71875" custLinFactNeighborX="-58235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4C031B1-B039-4A92-9C0A-39173B2BEFC2}" type="pres">
      <dgm:prSet presAssocID="{750ACDFF-5309-4F20-AEE9-E3C43C49FFBF}" presName="level3hierChild" presStyleCnt="0"/>
      <dgm:spPr/>
      <dgm:t>
        <a:bodyPr/>
        <a:lstStyle/>
        <a:p>
          <a:endParaRPr lang="fr-FR"/>
        </a:p>
      </dgm:t>
    </dgm:pt>
    <dgm:pt modelId="{530CD9FC-6191-4FF1-A384-706720C4F819}" type="pres">
      <dgm:prSet presAssocID="{BE2D1797-D44D-4728-97FE-FAB556174F8C}" presName="conn2-1" presStyleLbl="parChTrans1D4" presStyleIdx="9" presStyleCnt="14"/>
      <dgm:spPr/>
      <dgm:t>
        <a:bodyPr/>
        <a:lstStyle/>
        <a:p>
          <a:endParaRPr lang="fr-FR"/>
        </a:p>
      </dgm:t>
    </dgm:pt>
    <dgm:pt modelId="{116C3241-7F8E-48E2-AE24-D75BDADFFCEF}" type="pres">
      <dgm:prSet presAssocID="{BE2D1797-D44D-4728-97FE-FAB556174F8C}" presName="connTx" presStyleLbl="parChTrans1D4" presStyleIdx="9" presStyleCnt="14"/>
      <dgm:spPr/>
      <dgm:t>
        <a:bodyPr/>
        <a:lstStyle/>
        <a:p>
          <a:endParaRPr lang="fr-FR"/>
        </a:p>
      </dgm:t>
    </dgm:pt>
    <dgm:pt modelId="{57434162-7A45-4009-A9BC-83C6B1BF21D7}" type="pres">
      <dgm:prSet presAssocID="{E7C66CC9-EC0E-45E0-8BF6-5243364292CE}" presName="root2" presStyleCnt="0"/>
      <dgm:spPr/>
      <dgm:t>
        <a:bodyPr/>
        <a:lstStyle/>
        <a:p>
          <a:endParaRPr lang="fr-FR"/>
        </a:p>
      </dgm:t>
    </dgm:pt>
    <dgm:pt modelId="{8D156977-84D5-4E08-8597-3A27A35408B4}" type="pres">
      <dgm:prSet presAssocID="{E7C66CC9-EC0E-45E0-8BF6-5243364292CE}" presName="LevelTwoTextNode" presStyleLbl="node4" presStyleIdx="9" presStyleCnt="14" custScaleX="69287" custScaleY="45192" custLinFactNeighborX="6403" custLinFactNeighborY="1122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49AEE1-3403-4783-8D2A-CEBE0AB35406}" type="pres">
      <dgm:prSet presAssocID="{E7C66CC9-EC0E-45E0-8BF6-5243364292CE}" presName="level3hierChild" presStyleCnt="0"/>
      <dgm:spPr/>
      <dgm:t>
        <a:bodyPr/>
        <a:lstStyle/>
        <a:p>
          <a:endParaRPr lang="fr-FR"/>
        </a:p>
      </dgm:t>
    </dgm:pt>
    <dgm:pt modelId="{097CBAE2-DB9C-448F-800C-0A904B8F7E38}" type="pres">
      <dgm:prSet presAssocID="{A66CC557-62F0-4D2A-AE77-AB43AC10F790}" presName="conn2-1" presStyleLbl="parChTrans1D4" presStyleIdx="10" presStyleCnt="14"/>
      <dgm:spPr/>
      <dgm:t>
        <a:bodyPr/>
        <a:lstStyle/>
        <a:p>
          <a:endParaRPr lang="fr-FR"/>
        </a:p>
      </dgm:t>
    </dgm:pt>
    <dgm:pt modelId="{E950EC01-44B8-4747-B8DE-EEB157897254}" type="pres">
      <dgm:prSet presAssocID="{A66CC557-62F0-4D2A-AE77-AB43AC10F790}" presName="connTx" presStyleLbl="parChTrans1D4" presStyleIdx="10" presStyleCnt="14"/>
      <dgm:spPr/>
      <dgm:t>
        <a:bodyPr/>
        <a:lstStyle/>
        <a:p>
          <a:endParaRPr lang="fr-FR"/>
        </a:p>
      </dgm:t>
    </dgm:pt>
    <dgm:pt modelId="{B7DA0877-7C65-4FD6-87F4-5AF56FCD1579}" type="pres">
      <dgm:prSet presAssocID="{C895D878-420F-442A-864D-D5D96CF590C3}" presName="root2" presStyleCnt="0"/>
      <dgm:spPr/>
      <dgm:t>
        <a:bodyPr/>
        <a:lstStyle/>
        <a:p>
          <a:endParaRPr lang="fr-FR"/>
        </a:p>
      </dgm:t>
    </dgm:pt>
    <dgm:pt modelId="{00F74B80-3DB0-4383-AD54-1BB6153822DB}" type="pres">
      <dgm:prSet presAssocID="{C895D878-420F-442A-864D-D5D96CF590C3}" presName="LevelTwoTextNode" presStyleLbl="node4" presStyleIdx="10" presStyleCnt="14" custScaleX="62167" custScaleY="50764" custLinFactNeighborX="6316" custLinFactNeighborY="51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14CC984-2AE6-4618-98CE-C4F48BA178B4}" type="pres">
      <dgm:prSet presAssocID="{C895D878-420F-442A-864D-D5D96CF590C3}" presName="level3hierChild" presStyleCnt="0"/>
      <dgm:spPr/>
      <dgm:t>
        <a:bodyPr/>
        <a:lstStyle/>
        <a:p>
          <a:endParaRPr lang="fr-FR"/>
        </a:p>
      </dgm:t>
    </dgm:pt>
    <dgm:pt modelId="{A5FFDC40-67F9-4E66-A17C-E14B4EF1032D}" type="pres">
      <dgm:prSet presAssocID="{BC05F9F5-72EE-411E-96B3-ED10389A372B}" presName="conn2-1" presStyleLbl="parChTrans1D3" presStyleIdx="4" presStyleCnt="5"/>
      <dgm:spPr/>
      <dgm:t>
        <a:bodyPr/>
        <a:lstStyle/>
        <a:p>
          <a:endParaRPr lang="fr-FR"/>
        </a:p>
      </dgm:t>
    </dgm:pt>
    <dgm:pt modelId="{AA228B7A-3FFA-451D-B9AB-87CBDA98181D}" type="pres">
      <dgm:prSet presAssocID="{BC05F9F5-72EE-411E-96B3-ED10389A372B}" presName="connTx" presStyleLbl="parChTrans1D3" presStyleIdx="4" presStyleCnt="5"/>
      <dgm:spPr/>
      <dgm:t>
        <a:bodyPr/>
        <a:lstStyle/>
        <a:p>
          <a:endParaRPr lang="fr-FR"/>
        </a:p>
      </dgm:t>
    </dgm:pt>
    <dgm:pt modelId="{EFB6E9B1-0AFE-4FE1-AC21-7A84F72514FC}" type="pres">
      <dgm:prSet presAssocID="{7A421C0A-EA29-4C92-9E97-87B62751B07A}" presName="root2" presStyleCnt="0"/>
      <dgm:spPr/>
      <dgm:t>
        <a:bodyPr/>
        <a:lstStyle/>
        <a:p>
          <a:endParaRPr lang="fr-FR"/>
        </a:p>
      </dgm:t>
    </dgm:pt>
    <dgm:pt modelId="{7D0A8AAE-FCA9-4614-80CC-1ADD93CAB672}" type="pres">
      <dgm:prSet presAssocID="{7A421C0A-EA29-4C92-9E97-87B62751B07A}" presName="LevelTwoTextNode" presStyleLbl="node3" presStyleIdx="4" presStyleCnt="5" custScaleY="63160" custLinFactY="-100000" custLinFactNeighborX="-58309" custLinFactNeighborY="-10618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62ABEB1-D729-4E84-9BEB-78622CA0BC32}" type="pres">
      <dgm:prSet presAssocID="{7A421C0A-EA29-4C92-9E97-87B62751B07A}" presName="level3hierChild" presStyleCnt="0"/>
      <dgm:spPr/>
      <dgm:t>
        <a:bodyPr/>
        <a:lstStyle/>
        <a:p>
          <a:endParaRPr lang="fr-FR"/>
        </a:p>
      </dgm:t>
    </dgm:pt>
    <dgm:pt modelId="{E6237E4E-ADAB-455C-B0B8-3C7C9BCA6C32}" type="pres">
      <dgm:prSet presAssocID="{5D3D7977-7AD5-4EFF-B8E3-807B43BE5DD9}" presName="conn2-1" presStyleLbl="parChTrans1D4" presStyleIdx="11" presStyleCnt="14"/>
      <dgm:spPr/>
      <dgm:t>
        <a:bodyPr/>
        <a:lstStyle/>
        <a:p>
          <a:endParaRPr lang="fr-FR"/>
        </a:p>
      </dgm:t>
    </dgm:pt>
    <dgm:pt modelId="{942EC0E5-CB98-4244-99F9-DACCA93C0142}" type="pres">
      <dgm:prSet presAssocID="{5D3D7977-7AD5-4EFF-B8E3-807B43BE5DD9}" presName="connTx" presStyleLbl="parChTrans1D4" presStyleIdx="11" presStyleCnt="14"/>
      <dgm:spPr/>
      <dgm:t>
        <a:bodyPr/>
        <a:lstStyle/>
        <a:p>
          <a:endParaRPr lang="fr-FR"/>
        </a:p>
      </dgm:t>
    </dgm:pt>
    <dgm:pt modelId="{33D574A6-D539-4436-A138-7B48B6857C94}" type="pres">
      <dgm:prSet presAssocID="{809DA0BA-402C-4932-BA84-41B0479589C2}" presName="root2" presStyleCnt="0"/>
      <dgm:spPr/>
      <dgm:t>
        <a:bodyPr/>
        <a:lstStyle/>
        <a:p>
          <a:endParaRPr lang="fr-FR"/>
        </a:p>
      </dgm:t>
    </dgm:pt>
    <dgm:pt modelId="{4A8A63B4-9C52-4808-AF43-C506ADCC5F48}" type="pres">
      <dgm:prSet presAssocID="{809DA0BA-402C-4932-BA84-41B0479589C2}" presName="LevelTwoTextNode" presStyleLbl="node4" presStyleIdx="11" presStyleCnt="14" custScaleX="116998" custScaleY="52451" custLinFactNeighborX="8298" custLinFactNeighborY="976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AE37BC4-3A4C-498E-9F54-7C40ABCE89F5}" type="pres">
      <dgm:prSet presAssocID="{809DA0BA-402C-4932-BA84-41B0479589C2}" presName="level3hierChild" presStyleCnt="0"/>
      <dgm:spPr/>
      <dgm:t>
        <a:bodyPr/>
        <a:lstStyle/>
        <a:p>
          <a:endParaRPr lang="fr-FR"/>
        </a:p>
      </dgm:t>
    </dgm:pt>
    <dgm:pt modelId="{52055EBD-FFAC-4D93-A3B5-DB5670729D04}" type="pres">
      <dgm:prSet presAssocID="{F5A47635-A074-4E1A-AC1F-8E43689F6E31}" presName="conn2-1" presStyleLbl="parChTrans1D4" presStyleIdx="12" presStyleCnt="14"/>
      <dgm:spPr/>
      <dgm:t>
        <a:bodyPr/>
        <a:lstStyle/>
        <a:p>
          <a:endParaRPr lang="fr-FR"/>
        </a:p>
      </dgm:t>
    </dgm:pt>
    <dgm:pt modelId="{9DAC803A-6879-45D4-9237-46B539A35BA9}" type="pres">
      <dgm:prSet presAssocID="{F5A47635-A074-4E1A-AC1F-8E43689F6E31}" presName="connTx" presStyleLbl="parChTrans1D4" presStyleIdx="12" presStyleCnt="14"/>
      <dgm:spPr/>
      <dgm:t>
        <a:bodyPr/>
        <a:lstStyle/>
        <a:p>
          <a:endParaRPr lang="fr-FR"/>
        </a:p>
      </dgm:t>
    </dgm:pt>
    <dgm:pt modelId="{DA14E0A4-A30F-469A-B0DA-784F2EB03455}" type="pres">
      <dgm:prSet presAssocID="{B90C0D30-4F15-40AB-9DA9-4E47B41E2945}" presName="root2" presStyleCnt="0"/>
      <dgm:spPr/>
      <dgm:t>
        <a:bodyPr/>
        <a:lstStyle/>
        <a:p>
          <a:endParaRPr lang="fr-FR"/>
        </a:p>
      </dgm:t>
    </dgm:pt>
    <dgm:pt modelId="{36B957D9-FB87-4E99-824D-0111DD470F86}" type="pres">
      <dgm:prSet presAssocID="{B90C0D30-4F15-40AB-9DA9-4E47B41E2945}" presName="LevelTwoTextNode" presStyleLbl="node4" presStyleIdx="12" presStyleCnt="14" custScaleX="152950" custScaleY="67021" custLinFactNeighborX="8298" custLinFactNeighborY="718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883283-0778-4623-8335-679510812CAF}" type="pres">
      <dgm:prSet presAssocID="{B90C0D30-4F15-40AB-9DA9-4E47B41E2945}" presName="level3hierChild" presStyleCnt="0"/>
      <dgm:spPr/>
      <dgm:t>
        <a:bodyPr/>
        <a:lstStyle/>
        <a:p>
          <a:endParaRPr lang="fr-FR"/>
        </a:p>
      </dgm:t>
    </dgm:pt>
    <dgm:pt modelId="{AA4EB86D-3ECE-4FD7-9230-35ED4FCE0A9A}" type="pres">
      <dgm:prSet presAssocID="{FEE0CBB0-BA1A-442E-A7D5-E35D9E43FB4E}" presName="conn2-1" presStyleLbl="parChTrans1D4" presStyleIdx="13" presStyleCnt="14"/>
      <dgm:spPr/>
      <dgm:t>
        <a:bodyPr/>
        <a:lstStyle/>
        <a:p>
          <a:endParaRPr lang="fr-FR"/>
        </a:p>
      </dgm:t>
    </dgm:pt>
    <dgm:pt modelId="{51932EB1-1090-4F25-A414-2DDC3F00E44D}" type="pres">
      <dgm:prSet presAssocID="{FEE0CBB0-BA1A-442E-A7D5-E35D9E43FB4E}" presName="connTx" presStyleLbl="parChTrans1D4" presStyleIdx="13" presStyleCnt="14"/>
      <dgm:spPr/>
      <dgm:t>
        <a:bodyPr/>
        <a:lstStyle/>
        <a:p>
          <a:endParaRPr lang="fr-FR"/>
        </a:p>
      </dgm:t>
    </dgm:pt>
    <dgm:pt modelId="{8773E77C-845F-48A8-A68E-0AE3F8BD432C}" type="pres">
      <dgm:prSet presAssocID="{F4006F03-E120-4BC3-ACBF-38FE3A7B3EC2}" presName="root2" presStyleCnt="0"/>
      <dgm:spPr/>
      <dgm:t>
        <a:bodyPr/>
        <a:lstStyle/>
        <a:p>
          <a:endParaRPr lang="fr-FR"/>
        </a:p>
      </dgm:t>
    </dgm:pt>
    <dgm:pt modelId="{A4078C53-F6FE-4422-93EF-1565F5E3C644}" type="pres">
      <dgm:prSet presAssocID="{F4006F03-E120-4BC3-ACBF-38FE3A7B3EC2}" presName="LevelTwoTextNode" presStyleLbl="node4" presStyleIdx="13" presStyleCnt="14" custScaleX="128908" custScaleY="50306" custLinFactNeighborX="8298" custLinFactNeighborY="-8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39C9501-42DB-4ED4-8571-F9C2CAE5CD4A}" type="pres">
      <dgm:prSet presAssocID="{F4006F03-E120-4BC3-ACBF-38FE3A7B3EC2}" presName="level3hierChild" presStyleCnt="0"/>
      <dgm:spPr/>
      <dgm:t>
        <a:bodyPr/>
        <a:lstStyle/>
        <a:p>
          <a:endParaRPr lang="fr-FR"/>
        </a:p>
      </dgm:t>
    </dgm:pt>
    <dgm:pt modelId="{280AF548-5047-4824-896E-6044FFE93EB6}" type="pres">
      <dgm:prSet presAssocID="{832D9B90-033A-43E8-92B0-72C98EB932CD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FD8B6E41-D467-418E-A467-23334BBDC789}" type="pres">
      <dgm:prSet presAssocID="{832D9B90-033A-43E8-92B0-72C98EB932CD}" presName="connTx" presStyleLbl="parChTrans1D2" presStyleIdx="2" presStyleCnt="4"/>
      <dgm:spPr/>
      <dgm:t>
        <a:bodyPr/>
        <a:lstStyle/>
        <a:p>
          <a:endParaRPr lang="fr-FR"/>
        </a:p>
      </dgm:t>
    </dgm:pt>
    <dgm:pt modelId="{673E142B-0967-4022-93EE-D7FCC844AA4D}" type="pres">
      <dgm:prSet presAssocID="{0F213EB8-5F02-45E8-92D7-98C27FEFB6A3}" presName="root2" presStyleCnt="0"/>
      <dgm:spPr/>
      <dgm:t>
        <a:bodyPr/>
        <a:lstStyle/>
        <a:p>
          <a:endParaRPr lang="fr-FR"/>
        </a:p>
      </dgm:t>
    </dgm:pt>
    <dgm:pt modelId="{2000D759-62A3-4DD5-A7C1-B2EA5856B262}" type="pres">
      <dgm:prSet presAssocID="{0F213EB8-5F02-45E8-92D7-98C27FEFB6A3}" presName="LevelTwoTextNode" presStyleLbl="node2" presStyleIdx="2" presStyleCnt="4" custScaleX="83360" custScaleY="74802" custLinFactY="-42551" custLinFactNeighborX="-76296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646F386-E46B-4E58-AC63-493F7E6C96A4}" type="pres">
      <dgm:prSet presAssocID="{0F213EB8-5F02-45E8-92D7-98C27FEFB6A3}" presName="level3hierChild" presStyleCnt="0"/>
      <dgm:spPr/>
      <dgm:t>
        <a:bodyPr/>
        <a:lstStyle/>
        <a:p>
          <a:endParaRPr lang="fr-FR"/>
        </a:p>
      </dgm:t>
    </dgm:pt>
    <dgm:pt modelId="{CE7E0564-33D9-4540-AEC3-5677162A59A4}" type="pres">
      <dgm:prSet presAssocID="{9587CE0A-FC00-4FB1-BDC4-DF580E746F2B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549EA793-131F-4658-B9CA-4F2633E800FC}" type="pres">
      <dgm:prSet presAssocID="{9587CE0A-FC00-4FB1-BDC4-DF580E746F2B}" presName="connTx" presStyleLbl="parChTrans1D2" presStyleIdx="3" presStyleCnt="4"/>
      <dgm:spPr/>
      <dgm:t>
        <a:bodyPr/>
        <a:lstStyle/>
        <a:p>
          <a:endParaRPr lang="fr-FR"/>
        </a:p>
      </dgm:t>
    </dgm:pt>
    <dgm:pt modelId="{5A278F98-322D-4D44-866A-F7E450FEB286}" type="pres">
      <dgm:prSet presAssocID="{D8805302-672D-4A62-9C48-6FE93815FFAD}" presName="root2" presStyleCnt="0"/>
      <dgm:spPr/>
      <dgm:t>
        <a:bodyPr/>
        <a:lstStyle/>
        <a:p>
          <a:endParaRPr lang="fr-FR"/>
        </a:p>
      </dgm:t>
    </dgm:pt>
    <dgm:pt modelId="{FF240507-1ABC-4107-9214-0561D3C613C6}" type="pres">
      <dgm:prSet presAssocID="{D8805302-672D-4A62-9C48-6FE93815FFAD}" presName="LevelTwoTextNode" presStyleLbl="node2" presStyleIdx="3" presStyleCnt="4" custScaleX="70920" custScaleY="90503" custLinFactNeighborX="-81574" custLinFactNeighborY="-6345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C5F313C-B9ED-4AAB-91E6-AD3796B53546}" type="pres">
      <dgm:prSet presAssocID="{D8805302-672D-4A62-9C48-6FE93815FFAD}" presName="level3hierChild" presStyleCnt="0"/>
      <dgm:spPr/>
      <dgm:t>
        <a:bodyPr/>
        <a:lstStyle/>
        <a:p>
          <a:endParaRPr lang="fr-FR"/>
        </a:p>
      </dgm:t>
    </dgm:pt>
  </dgm:ptLst>
  <dgm:cxnLst>
    <dgm:cxn modelId="{47D59EFC-F4BD-4D58-86A2-F92CEC5C659C}" type="presOf" srcId="{832D9B90-033A-43E8-92B0-72C98EB932CD}" destId="{FD8B6E41-D467-418E-A467-23334BBDC789}" srcOrd="1" destOrd="0" presId="urn:microsoft.com/office/officeart/2005/8/layout/hierarchy2"/>
    <dgm:cxn modelId="{4F582317-9068-4B30-8E95-8337069A1B77}" srcId="{24562E28-7109-49D1-9A5E-6CF87870ABC2}" destId="{AFBF5FB1-72F6-443C-A38F-8B21CF72B4BA}" srcOrd="0" destOrd="0" parTransId="{DF766553-52E6-402D-9A6D-C62E86B6BD27}" sibTransId="{1F085843-AB64-498F-9E87-8B7B220FE109}"/>
    <dgm:cxn modelId="{041AC42A-79F7-4757-B5E7-76CCF1BF1291}" srcId="{94892800-C7A8-4D78-9361-ABE6803EF36A}" destId="{A5489661-5D75-4D12-B89C-DF686C38EEEB}" srcOrd="1" destOrd="0" parTransId="{E40DC516-0F75-46FE-8B0A-B82255FB37E4}" sibTransId="{A9C52BB8-41D6-4F45-803B-52EA0EEBEB02}"/>
    <dgm:cxn modelId="{698E549E-CD44-49F7-B927-B85A264473CE}" type="presOf" srcId="{C15D858D-AA64-4BCB-876E-FF84850AD5AF}" destId="{6C39A231-2E2D-4695-BF5B-590376F5EDB3}" srcOrd="1" destOrd="0" presId="urn:microsoft.com/office/officeart/2005/8/layout/hierarchy2"/>
    <dgm:cxn modelId="{DA0C2C51-36BC-4CC0-8CF7-0DF31240CC78}" type="presOf" srcId="{0FBB3A7E-819A-4FD1-A42F-569A7C4F6F61}" destId="{015CC51F-D0B0-4B12-B5D6-8687D992915F}" srcOrd="0" destOrd="0" presId="urn:microsoft.com/office/officeart/2005/8/layout/hierarchy2"/>
    <dgm:cxn modelId="{D07B3ED4-D873-4331-B645-8FD8108110E6}" type="presOf" srcId="{F4006F03-E120-4BC3-ACBF-38FE3A7B3EC2}" destId="{A4078C53-F6FE-4422-93EF-1565F5E3C644}" srcOrd="0" destOrd="0" presId="urn:microsoft.com/office/officeart/2005/8/layout/hierarchy2"/>
    <dgm:cxn modelId="{8F851144-B0B5-4E54-9A35-153CA1A1AB5D}" type="presOf" srcId="{BC05F9F5-72EE-411E-96B3-ED10389A372B}" destId="{A5FFDC40-67F9-4E66-A17C-E14B4EF1032D}" srcOrd="0" destOrd="0" presId="urn:microsoft.com/office/officeart/2005/8/layout/hierarchy2"/>
    <dgm:cxn modelId="{3632B150-FE6B-4B40-95AB-631F289E7F8E}" srcId="{7A421C0A-EA29-4C92-9E97-87B62751B07A}" destId="{B90C0D30-4F15-40AB-9DA9-4E47B41E2945}" srcOrd="1" destOrd="0" parTransId="{F5A47635-A074-4E1A-AC1F-8E43689F6E31}" sibTransId="{05DDF9F3-E883-4530-9973-B666C89EEACA}"/>
    <dgm:cxn modelId="{0058F1EE-EB06-419B-97BC-2982645F48A3}" type="presOf" srcId="{D8805302-672D-4A62-9C48-6FE93815FFAD}" destId="{FF240507-1ABC-4107-9214-0561D3C613C6}" srcOrd="0" destOrd="0" presId="urn:microsoft.com/office/officeart/2005/8/layout/hierarchy2"/>
    <dgm:cxn modelId="{32CF3157-38C9-4A2C-BAEC-E883F49F51B8}" type="presOf" srcId="{8FD2BC99-F1BA-4B21-808C-AE4FFD8ABE76}" destId="{48239BCF-9BE7-4853-BFDA-8FD5AFFD6E2F}" srcOrd="0" destOrd="0" presId="urn:microsoft.com/office/officeart/2005/8/layout/hierarchy2"/>
    <dgm:cxn modelId="{B363A590-1DB6-4400-A40D-8FC7F00B6A1A}" type="presOf" srcId="{DA931D68-40BC-4076-88A0-1F46DBD7B724}" destId="{AF80353B-C0DB-427F-8B85-B43F19DBB451}" srcOrd="0" destOrd="0" presId="urn:microsoft.com/office/officeart/2005/8/layout/hierarchy2"/>
    <dgm:cxn modelId="{DA4C5219-2C56-48F8-BFC9-81DD463ECFC1}" type="presOf" srcId="{A903EB1D-8A81-439C-94DC-13F04F7CE293}" destId="{829E8A9E-F18A-4817-9FB6-58005FCC93A1}" srcOrd="0" destOrd="0" presId="urn:microsoft.com/office/officeart/2005/8/layout/hierarchy2"/>
    <dgm:cxn modelId="{0BE6E1F9-79AA-4FCE-9A14-65D6518FB5C3}" type="presOf" srcId="{A66CC557-62F0-4D2A-AE77-AB43AC10F790}" destId="{097CBAE2-DB9C-448F-800C-0A904B8F7E38}" srcOrd="0" destOrd="0" presId="urn:microsoft.com/office/officeart/2005/8/layout/hierarchy2"/>
    <dgm:cxn modelId="{E75FF593-CFE3-4711-A186-9AFCBB987BFF}" srcId="{7A421C0A-EA29-4C92-9E97-87B62751B07A}" destId="{809DA0BA-402C-4932-BA84-41B0479589C2}" srcOrd="0" destOrd="0" parTransId="{5D3D7977-7AD5-4EFF-B8E3-807B43BE5DD9}" sibTransId="{5E7210D8-8A95-4D4F-97C8-D98282B5F688}"/>
    <dgm:cxn modelId="{693547A1-EB63-4BB0-B7C8-3270548AC9A9}" type="presOf" srcId="{DF766553-52E6-402D-9A6D-C62E86B6BD27}" destId="{47954EC3-E606-48A4-AAAC-5BEF7DB137F4}" srcOrd="0" destOrd="0" presId="urn:microsoft.com/office/officeart/2005/8/layout/hierarchy2"/>
    <dgm:cxn modelId="{923239A8-CAC8-4327-AC08-C7AC1655B8E7}" type="presOf" srcId="{7B556ED4-8956-497C-AE1C-8B7CC1398F05}" destId="{858DEC72-46C9-47CD-BD80-60287F5B0761}" srcOrd="1" destOrd="0" presId="urn:microsoft.com/office/officeart/2005/8/layout/hierarchy2"/>
    <dgm:cxn modelId="{3CF7AE2C-774A-41C0-A3A6-CA713289DEB6}" type="presOf" srcId="{DF766553-52E6-402D-9A6D-C62E86B6BD27}" destId="{C9313681-E8F1-4345-A7A1-0F4B907F4B91}" srcOrd="1" destOrd="0" presId="urn:microsoft.com/office/officeart/2005/8/layout/hierarchy2"/>
    <dgm:cxn modelId="{0553E204-06C4-435F-8886-AAD8517ADF9D}" type="presOf" srcId="{E40DC516-0F75-46FE-8B0A-B82255FB37E4}" destId="{55587C99-F04B-4CDA-98F6-60308B25A026}" srcOrd="1" destOrd="0" presId="urn:microsoft.com/office/officeart/2005/8/layout/hierarchy2"/>
    <dgm:cxn modelId="{B82F11D4-79A9-4B0C-A7C1-9627794F27EC}" type="presOf" srcId="{BE2D1797-D44D-4728-97FE-FAB556174F8C}" destId="{530CD9FC-6191-4FF1-A384-706720C4F819}" srcOrd="0" destOrd="0" presId="urn:microsoft.com/office/officeart/2005/8/layout/hierarchy2"/>
    <dgm:cxn modelId="{92B09501-80B4-4636-8F8B-35D5386306DC}" type="presOf" srcId="{83F1D6AF-1BD8-42CF-915D-93DFC7795221}" destId="{BC96F127-FF3B-4DD0-9E3F-6232B5CFDB0E}" srcOrd="0" destOrd="0" presId="urn:microsoft.com/office/officeart/2005/8/layout/hierarchy2"/>
    <dgm:cxn modelId="{146A9B56-A6C7-40BF-9F2B-CC86324AF64E}" srcId="{0FBB3A7E-819A-4FD1-A42F-569A7C4F6F61}" destId="{9B6D44D1-1D29-47DA-844E-C57114FA1E9D}" srcOrd="0" destOrd="0" parTransId="{C15D858D-AA64-4BCB-876E-FF84850AD5AF}" sibTransId="{D46DA31A-309D-4818-A09A-E29DFA470D30}"/>
    <dgm:cxn modelId="{3328DA4C-2972-4532-B91E-7C4923F0782E}" srcId="{ED32A374-E5AC-4ED4-A8B8-7E23599DFB90}" destId="{0FBB3A7E-819A-4FD1-A42F-569A7C4F6F61}" srcOrd="0" destOrd="0" parTransId="{971B26FB-B72A-4C64-99BE-B6F6F2B54232}" sibTransId="{EA5D2FB8-34DB-4180-8C1A-68343577160A}"/>
    <dgm:cxn modelId="{D7701202-67B4-4266-89DD-DB4362570538}" type="presOf" srcId="{971B26FB-B72A-4C64-99BE-B6F6F2B54232}" destId="{03D77A73-2EF8-4111-8D15-61E3A767045A}" srcOrd="1" destOrd="0" presId="urn:microsoft.com/office/officeart/2005/8/layout/hierarchy2"/>
    <dgm:cxn modelId="{E8A7EB11-8037-46BE-AEDD-A8B53A0C4D93}" type="presOf" srcId="{FCABD945-2C2C-40E2-AA37-470F998AD1F1}" destId="{28A55514-8422-4705-8249-19544D3B7B65}" srcOrd="0" destOrd="0" presId="urn:microsoft.com/office/officeart/2005/8/layout/hierarchy2"/>
    <dgm:cxn modelId="{158EC794-6FC4-4253-9BD3-9ACECBC9B7FD}" type="presOf" srcId="{70BB75E6-4583-4DAF-885D-2DB453AE247C}" destId="{EA1FAE78-6AA1-4246-A7CA-B1E583831187}" srcOrd="1" destOrd="0" presId="urn:microsoft.com/office/officeart/2005/8/layout/hierarchy2"/>
    <dgm:cxn modelId="{EF3ADD15-8BAC-46A7-B5D9-C0C419DA633D}" type="presOf" srcId="{75DE00BC-17A3-4AF0-9026-40CF7589FD7F}" destId="{D529FC69-E894-4A03-AA7F-A4C1E8C04177}" srcOrd="0" destOrd="0" presId="urn:microsoft.com/office/officeart/2005/8/layout/hierarchy2"/>
    <dgm:cxn modelId="{780BC786-D1C4-4152-9840-1C6FE804EC5A}" type="presOf" srcId="{40E726CC-93D8-4FA5-A221-491613AC2867}" destId="{B35B1BC0-6EC0-40CE-9554-F1797679FFA1}" srcOrd="0" destOrd="0" presId="urn:microsoft.com/office/officeart/2005/8/layout/hierarchy2"/>
    <dgm:cxn modelId="{3D7F7D7F-4870-40D4-AB2B-5F4EDB61FE6B}" srcId="{0FBB3A7E-819A-4FD1-A42F-569A7C4F6F61}" destId="{8FD2BC99-F1BA-4B21-808C-AE4FFD8ABE76}" srcOrd="1" destOrd="0" parTransId="{DA931D68-40BC-4076-88A0-1F46DBD7B724}" sibTransId="{6BFBD8A0-7B0B-4DB4-97A7-D201CADA88F4}"/>
    <dgm:cxn modelId="{ADE009A3-9583-4155-88C7-5AA2DEF808F9}" type="presOf" srcId="{F506C133-B134-4079-B1A5-B2EDED71FF7D}" destId="{71A01DF9-BC9A-4E5E-8C50-B27926718375}" srcOrd="1" destOrd="0" presId="urn:microsoft.com/office/officeart/2005/8/layout/hierarchy2"/>
    <dgm:cxn modelId="{29402BFB-9B1D-46D4-BBE8-D26AA4988F04}" srcId="{A5489661-5D75-4D12-B89C-DF686C38EEEB}" destId="{750ACDFF-5309-4F20-AEE9-E3C43C49FFBF}" srcOrd="0" destOrd="0" parTransId="{6A1A8772-2DAB-45CC-BE8B-DF138A2FD2C0}" sibTransId="{6D4E0CEE-F67C-4B18-9AA6-DD2DA7A285D3}"/>
    <dgm:cxn modelId="{E8E5BC25-3EBC-41B0-9415-4D8A7D0A071F}" type="presOf" srcId="{7A421C0A-EA29-4C92-9E97-87B62751B07A}" destId="{7D0A8AAE-FCA9-4614-80CC-1ADD93CAB672}" srcOrd="0" destOrd="0" presId="urn:microsoft.com/office/officeart/2005/8/layout/hierarchy2"/>
    <dgm:cxn modelId="{EF400CF5-8AFF-4C2B-8A09-75832DD555BA}" type="presOf" srcId="{20CCE069-F7C3-46F1-8FCA-84A0638855A3}" destId="{ED64B6AC-A5EE-4006-80C3-0F3A3738F5CE}" srcOrd="1" destOrd="0" presId="urn:microsoft.com/office/officeart/2005/8/layout/hierarchy2"/>
    <dgm:cxn modelId="{31B94631-2576-4915-A9A6-45C043702686}" srcId="{ED32A374-E5AC-4ED4-A8B8-7E23599DFB90}" destId="{24562E28-7109-49D1-9A5E-6CF87870ABC2}" srcOrd="2" destOrd="0" parTransId="{F506C133-B134-4079-B1A5-B2EDED71FF7D}" sibTransId="{770744B5-4C6E-40D0-85B9-8B9411915E59}"/>
    <dgm:cxn modelId="{3D5BBD70-86AB-47F7-947C-27B11F2F66B4}" type="presOf" srcId="{9587CE0A-FC00-4FB1-BDC4-DF580E746F2B}" destId="{549EA793-131F-4658-B9CA-4F2633E800FC}" srcOrd="1" destOrd="0" presId="urn:microsoft.com/office/officeart/2005/8/layout/hierarchy2"/>
    <dgm:cxn modelId="{02968F76-536C-40E9-926C-6A9F05FB77BA}" type="presOf" srcId="{5D3D7977-7AD5-4EFF-B8E3-807B43BE5DD9}" destId="{E6237E4E-ADAB-455C-B0B8-3C7C9BCA6C32}" srcOrd="0" destOrd="0" presId="urn:microsoft.com/office/officeart/2005/8/layout/hierarchy2"/>
    <dgm:cxn modelId="{C0E35A2E-E0ED-4D51-B19F-8F07F2DB7904}" srcId="{C0B524A4-5921-4730-A4CB-C60503FD5542}" destId="{75DE00BC-17A3-4AF0-9026-40CF7589FD7F}" srcOrd="2" destOrd="0" parTransId="{652120D7-556F-419E-9FED-2A17BADF4F8B}" sibTransId="{10FEC21C-067B-4009-955F-1A2F40F4AF51}"/>
    <dgm:cxn modelId="{71545A6A-3840-4703-A278-28033B9F30C4}" type="presOf" srcId="{20CCE069-F7C3-46F1-8FCA-84A0638855A3}" destId="{6831E846-DF4A-479F-9BFE-20029FD135D8}" srcOrd="0" destOrd="0" presId="urn:microsoft.com/office/officeart/2005/8/layout/hierarchy2"/>
    <dgm:cxn modelId="{A2CEDB5A-A8D5-41EF-AC0D-90C07E8F6E30}" type="presOf" srcId="{FEE0CBB0-BA1A-442E-A7D5-E35D9E43FB4E}" destId="{51932EB1-1090-4F25-A414-2DDC3F00E44D}" srcOrd="1" destOrd="0" presId="urn:microsoft.com/office/officeart/2005/8/layout/hierarchy2"/>
    <dgm:cxn modelId="{27C388CC-DC4D-424F-B5EF-F102997A8416}" srcId="{7A421C0A-EA29-4C92-9E97-87B62751B07A}" destId="{F4006F03-E120-4BC3-ACBF-38FE3A7B3EC2}" srcOrd="2" destOrd="0" parTransId="{FEE0CBB0-BA1A-442E-A7D5-E35D9E43FB4E}" sibTransId="{EA9390A6-BB2F-4FA9-A89D-D7E444D2C672}"/>
    <dgm:cxn modelId="{B5C19995-0C67-49ED-8392-E9D8E487BDCA}" type="presOf" srcId="{9B6D44D1-1D29-47DA-844E-C57114FA1E9D}" destId="{92CD6B0F-BD21-4277-8BAA-B25DE273826E}" srcOrd="0" destOrd="0" presId="urn:microsoft.com/office/officeart/2005/8/layout/hierarchy2"/>
    <dgm:cxn modelId="{F4438CA8-B461-47C8-BD4B-42BC22D34886}" type="presOf" srcId="{6A1A8772-2DAB-45CC-BE8B-DF138A2FD2C0}" destId="{AB6D75EF-6170-43E6-8DE1-1764998F94E0}" srcOrd="0" destOrd="0" presId="urn:microsoft.com/office/officeart/2005/8/layout/hierarchy2"/>
    <dgm:cxn modelId="{5DD08DE4-B713-4C78-928B-D5B2D856416E}" type="presOf" srcId="{524C35C5-9739-4841-B2AD-C29C1836D1B4}" destId="{7E00BF1D-B1C7-4A8A-B12D-744B0C51B1BD}" srcOrd="1" destOrd="0" presId="urn:microsoft.com/office/officeart/2005/8/layout/hierarchy2"/>
    <dgm:cxn modelId="{67B7DD34-DE26-48FD-A32C-58E586A6F42F}" srcId="{40E726CC-93D8-4FA5-A221-491613AC2867}" destId="{94892800-C7A8-4D78-9361-ABE6803EF36A}" srcOrd="0" destOrd="0" parTransId="{103BC71D-3E40-4BC5-ABD6-F4588F7DEE55}" sibTransId="{4985D90F-220B-44EF-8B49-882DD5DB7086}"/>
    <dgm:cxn modelId="{98213E00-332A-4001-B4C0-179F64EBC738}" srcId="{750ACDFF-5309-4F20-AEE9-E3C43C49FFBF}" destId="{E7C66CC9-EC0E-45E0-8BF6-5243364292CE}" srcOrd="0" destOrd="0" parTransId="{BE2D1797-D44D-4728-97FE-FAB556174F8C}" sibTransId="{34F3AB66-72E6-4E5C-964C-1C54E38014E9}"/>
    <dgm:cxn modelId="{7C8A0833-AF40-466A-B92C-809738F49EB3}" type="presOf" srcId="{94892800-C7A8-4D78-9361-ABE6803EF36A}" destId="{66477BB3-2E3B-4061-9546-53CEE554BAC8}" srcOrd="0" destOrd="0" presId="urn:microsoft.com/office/officeart/2005/8/layout/hierarchy2"/>
    <dgm:cxn modelId="{6D0CCBD1-F6D4-4D60-B7D5-00C24F6DF080}" type="presOf" srcId="{A5489661-5D75-4D12-B89C-DF686C38EEEB}" destId="{952E5C0A-B0CD-4EC2-89A8-4244E861A491}" srcOrd="0" destOrd="0" presId="urn:microsoft.com/office/officeart/2005/8/layout/hierarchy2"/>
    <dgm:cxn modelId="{E1D949F4-C025-4E7D-BA41-BA0C59C547D4}" srcId="{A5489661-5D75-4D12-B89C-DF686C38EEEB}" destId="{7A421C0A-EA29-4C92-9E97-87B62751B07A}" srcOrd="1" destOrd="0" parTransId="{BC05F9F5-72EE-411E-96B3-ED10389A372B}" sibTransId="{6DADCB1A-1406-4342-87E7-873CF8726709}"/>
    <dgm:cxn modelId="{33DA6963-917A-4B44-AA73-03B54F26167B}" srcId="{ED32A374-E5AC-4ED4-A8B8-7E23599DFB90}" destId="{C0B524A4-5921-4730-A4CB-C60503FD5542}" srcOrd="1" destOrd="0" parTransId="{70BB75E6-4583-4DAF-885D-2DB453AE247C}" sibTransId="{F63F41D5-ADCA-40BC-87D5-2D2A2492B29D}"/>
    <dgm:cxn modelId="{F5EA39D4-5A7A-41F1-A58A-41E8AE8B1F28}" type="presOf" srcId="{DA931D68-40BC-4076-88A0-1F46DBD7B724}" destId="{1AEACA07-AE3B-4103-97F2-72FBF1454BB2}" srcOrd="1" destOrd="0" presId="urn:microsoft.com/office/officeart/2005/8/layout/hierarchy2"/>
    <dgm:cxn modelId="{D4AED968-63F1-4AF0-AA24-2596153B6BB6}" srcId="{750ACDFF-5309-4F20-AEE9-E3C43C49FFBF}" destId="{C895D878-420F-442A-864D-D5D96CF590C3}" srcOrd="1" destOrd="0" parTransId="{A66CC557-62F0-4D2A-AE77-AB43AC10F790}" sibTransId="{7FBE2A32-589D-4F28-81EC-1AEB012C95ED}"/>
    <dgm:cxn modelId="{E44F3954-003B-44C3-853F-D7F5CEE260D4}" type="presOf" srcId="{4460375F-4B51-4F94-83FE-673B025BBC40}" destId="{FA8355A2-8523-4A9E-827E-75BA0FE3557E}" srcOrd="0" destOrd="0" presId="urn:microsoft.com/office/officeart/2005/8/layout/hierarchy2"/>
    <dgm:cxn modelId="{53A42D8B-5D8E-4BF4-9329-D0354D330A13}" type="presOf" srcId="{4B99C326-C0EB-41BA-89DC-B71106226A7A}" destId="{B537C491-2014-48A6-8CF6-0F19411A7674}" srcOrd="0" destOrd="0" presId="urn:microsoft.com/office/officeart/2005/8/layout/hierarchy2"/>
    <dgm:cxn modelId="{DA2A8E15-DF1A-4489-A53A-4CAEB3CA5EA5}" srcId="{94892800-C7A8-4D78-9361-ABE6803EF36A}" destId="{0F213EB8-5F02-45E8-92D7-98C27FEFB6A3}" srcOrd="2" destOrd="0" parTransId="{832D9B90-033A-43E8-92B0-72C98EB932CD}" sibTransId="{E8B7E3AE-EFEE-4D10-96FE-3C71498DFAED}"/>
    <dgm:cxn modelId="{A5C93A3E-460F-40D5-AA50-A095B1D58F66}" type="presOf" srcId="{7902FD61-9889-4DDD-B77A-E53CBD97AF23}" destId="{2D9750AC-63B1-4FBD-946C-A21ACE1B1CFC}" srcOrd="0" destOrd="0" presId="urn:microsoft.com/office/officeart/2005/8/layout/hierarchy2"/>
    <dgm:cxn modelId="{92B10CE0-806E-4FCB-B97D-35E19ED4F687}" type="presOf" srcId="{971B26FB-B72A-4C64-99BE-B6F6F2B54232}" destId="{CD7FD1FB-E890-463F-82C3-5DA0FA2B7F2C}" srcOrd="0" destOrd="0" presId="urn:microsoft.com/office/officeart/2005/8/layout/hierarchy2"/>
    <dgm:cxn modelId="{8BC4F1D1-7D63-451C-BECE-FD00AFFCA7B2}" type="presOf" srcId="{0F213EB8-5F02-45E8-92D7-98C27FEFB6A3}" destId="{2000D759-62A3-4DD5-A7C1-B2EA5856B262}" srcOrd="0" destOrd="0" presId="urn:microsoft.com/office/officeart/2005/8/layout/hierarchy2"/>
    <dgm:cxn modelId="{F0B2DDC4-6ABA-4D42-B34B-89AE76324754}" type="presOf" srcId="{C15D858D-AA64-4BCB-876E-FF84850AD5AF}" destId="{554336D1-C132-4B45-B8A4-D26ED2CF032C}" srcOrd="0" destOrd="0" presId="urn:microsoft.com/office/officeart/2005/8/layout/hierarchy2"/>
    <dgm:cxn modelId="{79379A5F-3343-45C5-B3F4-F1B5FDA8229A}" type="presOf" srcId="{524C35C5-9739-4841-B2AD-C29C1836D1B4}" destId="{788D5CD5-3CCA-4F78-BA96-C79134429F72}" srcOrd="0" destOrd="0" presId="urn:microsoft.com/office/officeart/2005/8/layout/hierarchy2"/>
    <dgm:cxn modelId="{FD933E08-A382-45A4-8F54-112870C8D4BA}" type="presOf" srcId="{7902FD61-9889-4DDD-B77A-E53CBD97AF23}" destId="{9D8ADDC6-D271-4034-B091-4838248A000D}" srcOrd="1" destOrd="0" presId="urn:microsoft.com/office/officeart/2005/8/layout/hierarchy2"/>
    <dgm:cxn modelId="{05668434-5B14-4511-82CB-690ED20A00FE}" type="presOf" srcId="{C0B524A4-5921-4730-A4CB-C60503FD5542}" destId="{F19B1C54-D34B-4247-B497-48AFD3E28138}" srcOrd="0" destOrd="0" presId="urn:microsoft.com/office/officeart/2005/8/layout/hierarchy2"/>
    <dgm:cxn modelId="{2F8D851A-EBDB-4939-8EB3-B12BCD59C2AD}" type="presOf" srcId="{4B99C326-C0EB-41BA-89DC-B71106226A7A}" destId="{305037B8-4210-4427-9750-75E5941240AE}" srcOrd="1" destOrd="0" presId="urn:microsoft.com/office/officeart/2005/8/layout/hierarchy2"/>
    <dgm:cxn modelId="{01928D75-5508-4E6C-9E06-C150B7EA6BC8}" type="presOf" srcId="{E7C66CC9-EC0E-45E0-8BF6-5243364292CE}" destId="{8D156977-84D5-4E08-8597-3A27A35408B4}" srcOrd="0" destOrd="0" presId="urn:microsoft.com/office/officeart/2005/8/layout/hierarchy2"/>
    <dgm:cxn modelId="{CB188356-16B7-43F0-8F46-17FB74D2D6D5}" type="presOf" srcId="{6A1A8772-2DAB-45CC-BE8B-DF138A2FD2C0}" destId="{7E66E5E6-3976-4B32-8A4C-8BF62EDB2F8F}" srcOrd="1" destOrd="0" presId="urn:microsoft.com/office/officeart/2005/8/layout/hierarchy2"/>
    <dgm:cxn modelId="{0597AD3C-D32C-4913-A1E7-C6CD141804E2}" type="presOf" srcId="{3878E2D6-0364-4810-B5AB-BE049672E8FE}" destId="{87D35217-FB81-4841-A9E5-99565EE6ED48}" srcOrd="0" destOrd="0" presId="urn:microsoft.com/office/officeart/2005/8/layout/hierarchy2"/>
    <dgm:cxn modelId="{CEE9019C-7998-45F1-A67B-011592BA1EA6}" type="presOf" srcId="{A66CC557-62F0-4D2A-AE77-AB43AC10F790}" destId="{E950EC01-44B8-4747-B8DE-EEB157897254}" srcOrd="1" destOrd="0" presId="urn:microsoft.com/office/officeart/2005/8/layout/hierarchy2"/>
    <dgm:cxn modelId="{2845BE1B-4C7E-4710-970D-5A6581FB11E3}" type="presOf" srcId="{B90C0D30-4F15-40AB-9DA9-4E47B41E2945}" destId="{36B957D9-FB87-4E99-824D-0111DD470F86}" srcOrd="0" destOrd="0" presId="urn:microsoft.com/office/officeart/2005/8/layout/hierarchy2"/>
    <dgm:cxn modelId="{7966038F-82B4-4714-B5DB-8AD7C7DBBB97}" type="presOf" srcId="{809DA0BA-402C-4932-BA84-41B0479589C2}" destId="{4A8A63B4-9C52-4808-AF43-C506ADCC5F48}" srcOrd="0" destOrd="0" presId="urn:microsoft.com/office/officeart/2005/8/layout/hierarchy2"/>
    <dgm:cxn modelId="{8C9414D9-FD06-485A-AAB8-405B6D4F6D48}" type="presOf" srcId="{24562E28-7109-49D1-9A5E-6CF87870ABC2}" destId="{AA4AD1BB-6AF3-49C1-9C12-C25B3C75F8F0}" srcOrd="0" destOrd="0" presId="urn:microsoft.com/office/officeart/2005/8/layout/hierarchy2"/>
    <dgm:cxn modelId="{C39E44B5-4A32-4827-B5D0-860335A3CF37}" srcId="{94892800-C7A8-4D78-9361-ABE6803EF36A}" destId="{ED32A374-E5AC-4ED4-A8B8-7E23599DFB90}" srcOrd="0" destOrd="0" parTransId="{4B99C326-C0EB-41BA-89DC-B71106226A7A}" sibTransId="{BEAB1C26-CB81-4BAA-8D57-67DC0E3F20A8}"/>
    <dgm:cxn modelId="{5EE70B6A-612F-4982-960C-DDCFDF424798}" type="presOf" srcId="{832D9B90-033A-43E8-92B0-72C98EB932CD}" destId="{280AF548-5047-4824-896E-6044FFE93EB6}" srcOrd="0" destOrd="0" presId="urn:microsoft.com/office/officeart/2005/8/layout/hierarchy2"/>
    <dgm:cxn modelId="{3E095E3B-08FA-4C04-8394-C3BDBF73E986}" type="presOf" srcId="{70BB75E6-4583-4DAF-885D-2DB453AE247C}" destId="{1682DB14-1252-4F59-A2D0-EB78D75874E4}" srcOrd="0" destOrd="0" presId="urn:microsoft.com/office/officeart/2005/8/layout/hierarchy2"/>
    <dgm:cxn modelId="{A5587555-3E18-4D5E-B098-F5521C74A800}" srcId="{24562E28-7109-49D1-9A5E-6CF87870ABC2}" destId="{83F1D6AF-1BD8-42CF-915D-93DFC7795221}" srcOrd="1" destOrd="0" parTransId="{524C35C5-9739-4841-B2AD-C29C1836D1B4}" sibTransId="{6D32BEB4-EF44-4C4F-817F-0910CDE8F1B0}"/>
    <dgm:cxn modelId="{70DCE5C1-9354-4519-92D1-74DE865A9694}" srcId="{C0B524A4-5921-4730-A4CB-C60503FD5542}" destId="{FFF9C285-A3EB-48A0-9703-1F65C5F9218C}" srcOrd="0" destOrd="0" parTransId="{A903EB1D-8A81-439C-94DC-13F04F7CE293}" sibTransId="{8BE582CB-C3F7-46F6-AD7D-CA6ACEA9C03F}"/>
    <dgm:cxn modelId="{175821F6-D02B-42A1-9259-240971A21813}" type="presOf" srcId="{7B556ED4-8956-497C-AE1C-8B7CC1398F05}" destId="{96526CA0-BE4C-4EA5-BF89-6F7C462F9503}" srcOrd="0" destOrd="0" presId="urn:microsoft.com/office/officeart/2005/8/layout/hierarchy2"/>
    <dgm:cxn modelId="{ED314BBD-0652-42BC-8212-023E52F65818}" srcId="{0FBB3A7E-819A-4FD1-A42F-569A7C4F6F61}" destId="{4460375F-4B51-4F94-83FE-673B025BBC40}" srcOrd="2" destOrd="0" parTransId="{20CCE069-F7C3-46F1-8FCA-84A0638855A3}" sibTransId="{779B7376-C324-43F5-B3C8-6E37E7DFDB7F}"/>
    <dgm:cxn modelId="{4F7B69E8-95EA-4AC9-9BD0-D277125AF785}" type="presOf" srcId="{AFBF5FB1-72F6-443C-A38F-8B21CF72B4BA}" destId="{53CAA2D2-FFAA-495A-B4F4-AD368C1B2492}" srcOrd="0" destOrd="0" presId="urn:microsoft.com/office/officeart/2005/8/layout/hierarchy2"/>
    <dgm:cxn modelId="{F8C4ECFC-3AD6-43BA-85EC-F8BC31B57D6A}" type="presOf" srcId="{FFF9C285-A3EB-48A0-9703-1F65C5F9218C}" destId="{0B5B114F-7CBD-4286-87CB-86DB46108583}" srcOrd="0" destOrd="0" presId="urn:microsoft.com/office/officeart/2005/8/layout/hierarchy2"/>
    <dgm:cxn modelId="{2EF02641-FB96-4003-9BC7-2017A92F48A6}" type="presOf" srcId="{A903EB1D-8A81-439C-94DC-13F04F7CE293}" destId="{D16A782A-AC2F-434B-9EF4-64F36B6D1BDB}" srcOrd="1" destOrd="0" presId="urn:microsoft.com/office/officeart/2005/8/layout/hierarchy2"/>
    <dgm:cxn modelId="{428805D6-0BE7-43D8-ACF9-4E8CB835A6C6}" type="presOf" srcId="{BC05F9F5-72EE-411E-96B3-ED10389A372B}" destId="{AA228B7A-3FFA-451D-B9AB-87CBDA98181D}" srcOrd="1" destOrd="0" presId="urn:microsoft.com/office/officeart/2005/8/layout/hierarchy2"/>
    <dgm:cxn modelId="{2F26E1FA-FFDE-47BA-8544-2C6EFBD26D05}" srcId="{C0B524A4-5921-4730-A4CB-C60503FD5542}" destId="{3878E2D6-0364-4810-B5AB-BE049672E8FE}" srcOrd="1" destOrd="0" parTransId="{7B556ED4-8956-497C-AE1C-8B7CC1398F05}" sibTransId="{C0ACE693-5B82-4E5D-B67F-969762C5D43D}"/>
    <dgm:cxn modelId="{19AD9353-302E-40CD-BB64-4A81B60CF955}" type="presOf" srcId="{750ACDFF-5309-4F20-AEE9-E3C43C49FFBF}" destId="{B46AEAFB-13CA-4DC0-AEAC-F4FD463A4DD5}" srcOrd="0" destOrd="0" presId="urn:microsoft.com/office/officeart/2005/8/layout/hierarchy2"/>
    <dgm:cxn modelId="{75D17A03-5420-46D6-8EB1-8548F6FD4FFF}" type="presOf" srcId="{F506C133-B134-4079-B1A5-B2EDED71FF7D}" destId="{ACFD81EA-8685-4E9A-83D3-DB0AC86CF177}" srcOrd="0" destOrd="0" presId="urn:microsoft.com/office/officeart/2005/8/layout/hierarchy2"/>
    <dgm:cxn modelId="{C35B924E-853D-445A-8CAD-C0FB4275C237}" type="presOf" srcId="{E40DC516-0F75-46FE-8B0A-B82255FB37E4}" destId="{18A6C4C7-78CC-4553-8695-B93E953C8054}" srcOrd="0" destOrd="0" presId="urn:microsoft.com/office/officeart/2005/8/layout/hierarchy2"/>
    <dgm:cxn modelId="{B0EBDC25-0018-4B37-B29F-D626AF00266C}" type="presOf" srcId="{ED32A374-E5AC-4ED4-A8B8-7E23599DFB90}" destId="{2E09ECF8-90CD-4424-803A-046CFAE679A7}" srcOrd="0" destOrd="0" presId="urn:microsoft.com/office/officeart/2005/8/layout/hierarchy2"/>
    <dgm:cxn modelId="{DEA258AA-8D7F-463C-91AC-9DA0F1C44C94}" type="presOf" srcId="{652120D7-556F-419E-9FED-2A17BADF4F8B}" destId="{397C545D-0C2D-47B1-882D-E7261E653AB1}" srcOrd="1" destOrd="0" presId="urn:microsoft.com/office/officeart/2005/8/layout/hierarchy2"/>
    <dgm:cxn modelId="{16738C29-9C0C-40E3-A461-E7C1A5A222D1}" srcId="{24562E28-7109-49D1-9A5E-6CF87870ABC2}" destId="{FCABD945-2C2C-40E2-AA37-470F998AD1F1}" srcOrd="2" destOrd="0" parTransId="{7902FD61-9889-4DDD-B77A-E53CBD97AF23}" sibTransId="{BDE00C87-C411-4E43-8FD0-E3F04AECE232}"/>
    <dgm:cxn modelId="{8C94D28D-F31D-4551-9DDD-1C352BDB76B6}" type="presOf" srcId="{C895D878-420F-442A-864D-D5D96CF590C3}" destId="{00F74B80-3DB0-4383-AD54-1BB6153822DB}" srcOrd="0" destOrd="0" presId="urn:microsoft.com/office/officeart/2005/8/layout/hierarchy2"/>
    <dgm:cxn modelId="{1DE2B43D-5B71-448F-B14A-9FA8DC54E4ED}" type="presOf" srcId="{F5A47635-A074-4E1A-AC1F-8E43689F6E31}" destId="{52055EBD-FFAC-4D93-A3B5-DB5670729D04}" srcOrd="0" destOrd="0" presId="urn:microsoft.com/office/officeart/2005/8/layout/hierarchy2"/>
    <dgm:cxn modelId="{C5098E65-AA6D-4952-AD89-54DD1973F4D0}" type="presOf" srcId="{5D3D7977-7AD5-4EFF-B8E3-807B43BE5DD9}" destId="{942EC0E5-CB98-4244-99F9-DACCA93C0142}" srcOrd="1" destOrd="0" presId="urn:microsoft.com/office/officeart/2005/8/layout/hierarchy2"/>
    <dgm:cxn modelId="{74D95295-D616-4B01-A4DB-2E0B1555FB1B}" srcId="{94892800-C7A8-4D78-9361-ABE6803EF36A}" destId="{D8805302-672D-4A62-9C48-6FE93815FFAD}" srcOrd="3" destOrd="0" parTransId="{9587CE0A-FC00-4FB1-BDC4-DF580E746F2B}" sibTransId="{121EB185-552C-46E7-9B4A-1965B3E8D180}"/>
    <dgm:cxn modelId="{0089FDF9-3226-4B4A-8E35-1CA3837456CA}" type="presOf" srcId="{652120D7-556F-419E-9FED-2A17BADF4F8B}" destId="{2119AF0D-D3C6-4151-82C0-3335CA04589C}" srcOrd="0" destOrd="0" presId="urn:microsoft.com/office/officeart/2005/8/layout/hierarchy2"/>
    <dgm:cxn modelId="{35CE7C3A-76A8-47E1-B417-7A1C5AC2FA7A}" type="presOf" srcId="{9587CE0A-FC00-4FB1-BDC4-DF580E746F2B}" destId="{CE7E0564-33D9-4540-AEC3-5677162A59A4}" srcOrd="0" destOrd="0" presId="urn:microsoft.com/office/officeart/2005/8/layout/hierarchy2"/>
    <dgm:cxn modelId="{A7272F04-4895-4711-B417-3E3248E05F36}" type="presOf" srcId="{BE2D1797-D44D-4728-97FE-FAB556174F8C}" destId="{116C3241-7F8E-48E2-AE24-D75BDADFFCEF}" srcOrd="1" destOrd="0" presId="urn:microsoft.com/office/officeart/2005/8/layout/hierarchy2"/>
    <dgm:cxn modelId="{E34A62C7-62F6-4611-9CB6-00B473BCB6E4}" type="presOf" srcId="{F5A47635-A074-4E1A-AC1F-8E43689F6E31}" destId="{9DAC803A-6879-45D4-9237-46B539A35BA9}" srcOrd="1" destOrd="0" presId="urn:microsoft.com/office/officeart/2005/8/layout/hierarchy2"/>
    <dgm:cxn modelId="{3109399A-D600-4EBA-91D6-163284827D17}" type="presOf" srcId="{FEE0CBB0-BA1A-442E-A7D5-E35D9E43FB4E}" destId="{AA4EB86D-3ECE-4FD7-9230-35ED4FCE0A9A}" srcOrd="0" destOrd="0" presId="urn:microsoft.com/office/officeart/2005/8/layout/hierarchy2"/>
    <dgm:cxn modelId="{0AAC95FF-343F-4797-979E-599A468E9D17}" type="presParOf" srcId="{B35B1BC0-6EC0-40CE-9554-F1797679FFA1}" destId="{540CC53A-3622-4685-9122-4CFA248FF020}" srcOrd="0" destOrd="0" presId="urn:microsoft.com/office/officeart/2005/8/layout/hierarchy2"/>
    <dgm:cxn modelId="{CB340815-D2EC-4D70-A2DF-827BC3119A84}" type="presParOf" srcId="{540CC53A-3622-4685-9122-4CFA248FF020}" destId="{66477BB3-2E3B-4061-9546-53CEE554BAC8}" srcOrd="0" destOrd="0" presId="urn:microsoft.com/office/officeart/2005/8/layout/hierarchy2"/>
    <dgm:cxn modelId="{E355CF12-C333-44B0-821C-A9A3FC72CF61}" type="presParOf" srcId="{540CC53A-3622-4685-9122-4CFA248FF020}" destId="{77C5C55A-5734-470A-BF50-ED503558A93A}" srcOrd="1" destOrd="0" presId="urn:microsoft.com/office/officeart/2005/8/layout/hierarchy2"/>
    <dgm:cxn modelId="{EEF110A6-C1D6-4CCB-9558-991C7A7A1449}" type="presParOf" srcId="{77C5C55A-5734-470A-BF50-ED503558A93A}" destId="{B537C491-2014-48A6-8CF6-0F19411A7674}" srcOrd="0" destOrd="0" presId="urn:microsoft.com/office/officeart/2005/8/layout/hierarchy2"/>
    <dgm:cxn modelId="{7CA1BAE3-D134-42DE-AFE8-CF0040EA2D00}" type="presParOf" srcId="{B537C491-2014-48A6-8CF6-0F19411A7674}" destId="{305037B8-4210-4427-9750-75E5941240AE}" srcOrd="0" destOrd="0" presId="urn:microsoft.com/office/officeart/2005/8/layout/hierarchy2"/>
    <dgm:cxn modelId="{374CCA8F-2CAB-42D3-8E0A-5B2E711E6F42}" type="presParOf" srcId="{77C5C55A-5734-470A-BF50-ED503558A93A}" destId="{A4A1DC93-366D-4E5C-BD3C-28C24BD7DFC2}" srcOrd="1" destOrd="0" presId="urn:microsoft.com/office/officeart/2005/8/layout/hierarchy2"/>
    <dgm:cxn modelId="{15BCB3A2-E986-4B3D-A64C-0C6D1AD147C9}" type="presParOf" srcId="{A4A1DC93-366D-4E5C-BD3C-28C24BD7DFC2}" destId="{2E09ECF8-90CD-4424-803A-046CFAE679A7}" srcOrd="0" destOrd="0" presId="urn:microsoft.com/office/officeart/2005/8/layout/hierarchy2"/>
    <dgm:cxn modelId="{69BA37AD-586C-4A73-BA19-C593113E510A}" type="presParOf" srcId="{A4A1DC93-366D-4E5C-BD3C-28C24BD7DFC2}" destId="{EED05805-9FCF-441A-A5BE-25BEBBD96EF3}" srcOrd="1" destOrd="0" presId="urn:microsoft.com/office/officeart/2005/8/layout/hierarchy2"/>
    <dgm:cxn modelId="{0621EF4C-90EE-4649-B256-A48E0B7F9F7C}" type="presParOf" srcId="{EED05805-9FCF-441A-A5BE-25BEBBD96EF3}" destId="{CD7FD1FB-E890-463F-82C3-5DA0FA2B7F2C}" srcOrd="0" destOrd="0" presId="urn:microsoft.com/office/officeart/2005/8/layout/hierarchy2"/>
    <dgm:cxn modelId="{280F65F9-2A7C-4C56-BE1C-C1034C8EFCCF}" type="presParOf" srcId="{CD7FD1FB-E890-463F-82C3-5DA0FA2B7F2C}" destId="{03D77A73-2EF8-4111-8D15-61E3A767045A}" srcOrd="0" destOrd="0" presId="urn:microsoft.com/office/officeart/2005/8/layout/hierarchy2"/>
    <dgm:cxn modelId="{7F3D4222-02BD-4A19-B6B8-E025E1AC4A5E}" type="presParOf" srcId="{EED05805-9FCF-441A-A5BE-25BEBBD96EF3}" destId="{BC84E9C5-1F7F-4E19-81A6-5C8F9CDD290C}" srcOrd="1" destOrd="0" presId="urn:microsoft.com/office/officeart/2005/8/layout/hierarchy2"/>
    <dgm:cxn modelId="{E5B5794F-3851-4573-864B-542DBF10BBEB}" type="presParOf" srcId="{BC84E9C5-1F7F-4E19-81A6-5C8F9CDD290C}" destId="{015CC51F-D0B0-4B12-B5D6-8687D992915F}" srcOrd="0" destOrd="0" presId="urn:microsoft.com/office/officeart/2005/8/layout/hierarchy2"/>
    <dgm:cxn modelId="{92B152A9-952B-4E53-8ACA-308A9BCAA029}" type="presParOf" srcId="{BC84E9C5-1F7F-4E19-81A6-5C8F9CDD290C}" destId="{350065F6-CA8A-459C-B225-1FE15D356352}" srcOrd="1" destOrd="0" presId="urn:microsoft.com/office/officeart/2005/8/layout/hierarchy2"/>
    <dgm:cxn modelId="{D0C97A54-5789-46CA-9CCF-CE2B26821C28}" type="presParOf" srcId="{350065F6-CA8A-459C-B225-1FE15D356352}" destId="{554336D1-C132-4B45-B8A4-D26ED2CF032C}" srcOrd="0" destOrd="0" presId="urn:microsoft.com/office/officeart/2005/8/layout/hierarchy2"/>
    <dgm:cxn modelId="{C18C5D9F-7564-4837-A0FE-EAC978FEDDD0}" type="presParOf" srcId="{554336D1-C132-4B45-B8A4-D26ED2CF032C}" destId="{6C39A231-2E2D-4695-BF5B-590376F5EDB3}" srcOrd="0" destOrd="0" presId="urn:microsoft.com/office/officeart/2005/8/layout/hierarchy2"/>
    <dgm:cxn modelId="{A14DC382-1760-4E7C-A6F1-0F1D80C63FDA}" type="presParOf" srcId="{350065F6-CA8A-459C-B225-1FE15D356352}" destId="{3EA91590-3CCD-4A2B-B03B-78A1F7F7FA51}" srcOrd="1" destOrd="0" presId="urn:microsoft.com/office/officeart/2005/8/layout/hierarchy2"/>
    <dgm:cxn modelId="{701638A0-2770-4D4A-8283-CE88C2414495}" type="presParOf" srcId="{3EA91590-3CCD-4A2B-B03B-78A1F7F7FA51}" destId="{92CD6B0F-BD21-4277-8BAA-B25DE273826E}" srcOrd="0" destOrd="0" presId="urn:microsoft.com/office/officeart/2005/8/layout/hierarchy2"/>
    <dgm:cxn modelId="{10890F95-AF0B-4F23-80B9-C51651F8D69E}" type="presParOf" srcId="{3EA91590-3CCD-4A2B-B03B-78A1F7F7FA51}" destId="{E4114591-EBAD-4CB2-A24A-23D1193273FC}" srcOrd="1" destOrd="0" presId="urn:microsoft.com/office/officeart/2005/8/layout/hierarchy2"/>
    <dgm:cxn modelId="{273C8E9B-6FCA-4BDF-B466-F8312B2E7B41}" type="presParOf" srcId="{350065F6-CA8A-459C-B225-1FE15D356352}" destId="{AF80353B-C0DB-427F-8B85-B43F19DBB451}" srcOrd="2" destOrd="0" presId="urn:microsoft.com/office/officeart/2005/8/layout/hierarchy2"/>
    <dgm:cxn modelId="{A96091FA-32AF-4038-9266-133F1C3010E4}" type="presParOf" srcId="{AF80353B-C0DB-427F-8B85-B43F19DBB451}" destId="{1AEACA07-AE3B-4103-97F2-72FBF1454BB2}" srcOrd="0" destOrd="0" presId="urn:microsoft.com/office/officeart/2005/8/layout/hierarchy2"/>
    <dgm:cxn modelId="{565AF437-CD6F-4DFA-8DC7-4A6D3C253926}" type="presParOf" srcId="{350065F6-CA8A-459C-B225-1FE15D356352}" destId="{C18715FA-AD73-430A-9E63-0A9814A8FEC3}" srcOrd="3" destOrd="0" presId="urn:microsoft.com/office/officeart/2005/8/layout/hierarchy2"/>
    <dgm:cxn modelId="{98F79BF4-D326-40E0-8351-C1ABCA56AFAE}" type="presParOf" srcId="{C18715FA-AD73-430A-9E63-0A9814A8FEC3}" destId="{48239BCF-9BE7-4853-BFDA-8FD5AFFD6E2F}" srcOrd="0" destOrd="0" presId="urn:microsoft.com/office/officeart/2005/8/layout/hierarchy2"/>
    <dgm:cxn modelId="{E5860E57-E750-469F-8832-779CFF2FD074}" type="presParOf" srcId="{C18715FA-AD73-430A-9E63-0A9814A8FEC3}" destId="{6D994BE1-0CC8-4691-AA65-CCA21F968B57}" srcOrd="1" destOrd="0" presId="urn:microsoft.com/office/officeart/2005/8/layout/hierarchy2"/>
    <dgm:cxn modelId="{C92D40F9-F9FF-43A5-822E-F00593CF6389}" type="presParOf" srcId="{350065F6-CA8A-459C-B225-1FE15D356352}" destId="{6831E846-DF4A-479F-9BFE-20029FD135D8}" srcOrd="4" destOrd="0" presId="urn:microsoft.com/office/officeart/2005/8/layout/hierarchy2"/>
    <dgm:cxn modelId="{77FD6E74-A342-4343-9092-16556969567C}" type="presParOf" srcId="{6831E846-DF4A-479F-9BFE-20029FD135D8}" destId="{ED64B6AC-A5EE-4006-80C3-0F3A3738F5CE}" srcOrd="0" destOrd="0" presId="urn:microsoft.com/office/officeart/2005/8/layout/hierarchy2"/>
    <dgm:cxn modelId="{EAE2390D-1D69-427D-96FF-6F5A8512C213}" type="presParOf" srcId="{350065F6-CA8A-459C-B225-1FE15D356352}" destId="{EA6D2CC5-D44F-4658-AFE6-8AD40E504EEE}" srcOrd="5" destOrd="0" presId="urn:microsoft.com/office/officeart/2005/8/layout/hierarchy2"/>
    <dgm:cxn modelId="{94E431CC-E99D-4996-B6F9-367D1CE9A695}" type="presParOf" srcId="{EA6D2CC5-D44F-4658-AFE6-8AD40E504EEE}" destId="{FA8355A2-8523-4A9E-827E-75BA0FE3557E}" srcOrd="0" destOrd="0" presId="urn:microsoft.com/office/officeart/2005/8/layout/hierarchy2"/>
    <dgm:cxn modelId="{56E0A2EF-C8AA-4F41-8C1F-969BFFA93D27}" type="presParOf" srcId="{EA6D2CC5-D44F-4658-AFE6-8AD40E504EEE}" destId="{5E596D3A-329B-41F4-BDD0-DF6F9E364FA2}" srcOrd="1" destOrd="0" presId="urn:microsoft.com/office/officeart/2005/8/layout/hierarchy2"/>
    <dgm:cxn modelId="{1F0C5A82-E05F-4AAA-882B-1E86B26E336A}" type="presParOf" srcId="{EED05805-9FCF-441A-A5BE-25BEBBD96EF3}" destId="{1682DB14-1252-4F59-A2D0-EB78D75874E4}" srcOrd="2" destOrd="0" presId="urn:microsoft.com/office/officeart/2005/8/layout/hierarchy2"/>
    <dgm:cxn modelId="{D7D544A6-94C2-471C-B3D8-80BFDDAEA29C}" type="presParOf" srcId="{1682DB14-1252-4F59-A2D0-EB78D75874E4}" destId="{EA1FAE78-6AA1-4246-A7CA-B1E583831187}" srcOrd="0" destOrd="0" presId="urn:microsoft.com/office/officeart/2005/8/layout/hierarchy2"/>
    <dgm:cxn modelId="{1423B65B-59FF-4E24-A274-985658C15CA2}" type="presParOf" srcId="{EED05805-9FCF-441A-A5BE-25BEBBD96EF3}" destId="{AF3ED6C4-BDFB-4FFA-B50C-A1CA89D2145B}" srcOrd="3" destOrd="0" presId="urn:microsoft.com/office/officeart/2005/8/layout/hierarchy2"/>
    <dgm:cxn modelId="{DBE59506-01D6-41D8-B996-AE35044A4DB0}" type="presParOf" srcId="{AF3ED6C4-BDFB-4FFA-B50C-A1CA89D2145B}" destId="{F19B1C54-D34B-4247-B497-48AFD3E28138}" srcOrd="0" destOrd="0" presId="urn:microsoft.com/office/officeart/2005/8/layout/hierarchy2"/>
    <dgm:cxn modelId="{D40EA590-69EF-452A-B70F-3FFD597F2A6E}" type="presParOf" srcId="{AF3ED6C4-BDFB-4FFA-B50C-A1CA89D2145B}" destId="{1C29BB62-0B96-4949-90A0-BBC791C0F2A0}" srcOrd="1" destOrd="0" presId="urn:microsoft.com/office/officeart/2005/8/layout/hierarchy2"/>
    <dgm:cxn modelId="{48D0430E-ACCC-4932-B3BA-A90DAE197C37}" type="presParOf" srcId="{1C29BB62-0B96-4949-90A0-BBC791C0F2A0}" destId="{829E8A9E-F18A-4817-9FB6-58005FCC93A1}" srcOrd="0" destOrd="0" presId="urn:microsoft.com/office/officeart/2005/8/layout/hierarchy2"/>
    <dgm:cxn modelId="{B9AE1FFF-74AC-4F3B-914D-29CEF8CC4980}" type="presParOf" srcId="{829E8A9E-F18A-4817-9FB6-58005FCC93A1}" destId="{D16A782A-AC2F-434B-9EF4-64F36B6D1BDB}" srcOrd="0" destOrd="0" presId="urn:microsoft.com/office/officeart/2005/8/layout/hierarchy2"/>
    <dgm:cxn modelId="{8EFBE78C-F369-4847-AC7E-07190EDA271D}" type="presParOf" srcId="{1C29BB62-0B96-4949-90A0-BBC791C0F2A0}" destId="{C7DA7F49-4E4C-4B4A-B535-237E0F867EFA}" srcOrd="1" destOrd="0" presId="urn:microsoft.com/office/officeart/2005/8/layout/hierarchy2"/>
    <dgm:cxn modelId="{26C0A16B-98F5-4DDC-8876-082EC7194122}" type="presParOf" srcId="{C7DA7F49-4E4C-4B4A-B535-237E0F867EFA}" destId="{0B5B114F-7CBD-4286-87CB-86DB46108583}" srcOrd="0" destOrd="0" presId="urn:microsoft.com/office/officeart/2005/8/layout/hierarchy2"/>
    <dgm:cxn modelId="{007A3BB9-A785-4D21-AAD0-5864C94D992F}" type="presParOf" srcId="{C7DA7F49-4E4C-4B4A-B535-237E0F867EFA}" destId="{CB5BF5AB-ACDC-40F4-8AE1-3D51FC7A0556}" srcOrd="1" destOrd="0" presId="urn:microsoft.com/office/officeart/2005/8/layout/hierarchy2"/>
    <dgm:cxn modelId="{C5C40D3A-E0DF-44AC-AEE8-F6ED8F140B49}" type="presParOf" srcId="{1C29BB62-0B96-4949-90A0-BBC791C0F2A0}" destId="{96526CA0-BE4C-4EA5-BF89-6F7C462F9503}" srcOrd="2" destOrd="0" presId="urn:microsoft.com/office/officeart/2005/8/layout/hierarchy2"/>
    <dgm:cxn modelId="{135DF23B-CE02-425C-8073-D9A7760AE137}" type="presParOf" srcId="{96526CA0-BE4C-4EA5-BF89-6F7C462F9503}" destId="{858DEC72-46C9-47CD-BD80-60287F5B0761}" srcOrd="0" destOrd="0" presId="urn:microsoft.com/office/officeart/2005/8/layout/hierarchy2"/>
    <dgm:cxn modelId="{74A1C201-B58D-493F-9677-03219794514C}" type="presParOf" srcId="{1C29BB62-0B96-4949-90A0-BBC791C0F2A0}" destId="{967F8EF5-9DA0-4492-BCF3-ACB541697444}" srcOrd="3" destOrd="0" presId="urn:microsoft.com/office/officeart/2005/8/layout/hierarchy2"/>
    <dgm:cxn modelId="{CE893DE7-1FE0-43B7-AA23-C1A7B342E4DC}" type="presParOf" srcId="{967F8EF5-9DA0-4492-BCF3-ACB541697444}" destId="{87D35217-FB81-4841-A9E5-99565EE6ED48}" srcOrd="0" destOrd="0" presId="urn:microsoft.com/office/officeart/2005/8/layout/hierarchy2"/>
    <dgm:cxn modelId="{8C8BDA5A-9131-4E82-B660-042AE6F127EC}" type="presParOf" srcId="{967F8EF5-9DA0-4492-BCF3-ACB541697444}" destId="{A4AE64A2-7623-4159-87FE-B44DBEDB512A}" srcOrd="1" destOrd="0" presId="urn:microsoft.com/office/officeart/2005/8/layout/hierarchy2"/>
    <dgm:cxn modelId="{5834774A-B6D2-43AB-9408-D72591E2FA8E}" type="presParOf" srcId="{1C29BB62-0B96-4949-90A0-BBC791C0F2A0}" destId="{2119AF0D-D3C6-4151-82C0-3335CA04589C}" srcOrd="4" destOrd="0" presId="urn:microsoft.com/office/officeart/2005/8/layout/hierarchy2"/>
    <dgm:cxn modelId="{D51A19D8-7250-4489-819C-AAAA4257AC75}" type="presParOf" srcId="{2119AF0D-D3C6-4151-82C0-3335CA04589C}" destId="{397C545D-0C2D-47B1-882D-E7261E653AB1}" srcOrd="0" destOrd="0" presId="urn:microsoft.com/office/officeart/2005/8/layout/hierarchy2"/>
    <dgm:cxn modelId="{46A12D66-8974-408E-B6B3-3D546060B6B6}" type="presParOf" srcId="{1C29BB62-0B96-4949-90A0-BBC791C0F2A0}" destId="{73DBA379-DBAD-4F4E-A0D5-BE0E67A5315E}" srcOrd="5" destOrd="0" presId="urn:microsoft.com/office/officeart/2005/8/layout/hierarchy2"/>
    <dgm:cxn modelId="{083F58DF-6EF6-4800-80AE-664BB4370933}" type="presParOf" srcId="{73DBA379-DBAD-4F4E-A0D5-BE0E67A5315E}" destId="{D529FC69-E894-4A03-AA7F-A4C1E8C04177}" srcOrd="0" destOrd="0" presId="urn:microsoft.com/office/officeart/2005/8/layout/hierarchy2"/>
    <dgm:cxn modelId="{0B15B458-9648-4C83-9B8A-6E85CF484809}" type="presParOf" srcId="{73DBA379-DBAD-4F4E-A0D5-BE0E67A5315E}" destId="{B77D7100-E977-404A-ACF2-FC8F486D1D9E}" srcOrd="1" destOrd="0" presId="urn:microsoft.com/office/officeart/2005/8/layout/hierarchy2"/>
    <dgm:cxn modelId="{49BC9633-4640-4250-A750-CF9011721EA8}" type="presParOf" srcId="{EED05805-9FCF-441A-A5BE-25BEBBD96EF3}" destId="{ACFD81EA-8685-4E9A-83D3-DB0AC86CF177}" srcOrd="4" destOrd="0" presId="urn:microsoft.com/office/officeart/2005/8/layout/hierarchy2"/>
    <dgm:cxn modelId="{91417BC0-2D0E-43D1-9E06-6E94C219AF83}" type="presParOf" srcId="{ACFD81EA-8685-4E9A-83D3-DB0AC86CF177}" destId="{71A01DF9-BC9A-4E5E-8C50-B27926718375}" srcOrd="0" destOrd="0" presId="urn:microsoft.com/office/officeart/2005/8/layout/hierarchy2"/>
    <dgm:cxn modelId="{7A01EF8C-7421-469E-A2C1-4E9603EDC68E}" type="presParOf" srcId="{EED05805-9FCF-441A-A5BE-25BEBBD96EF3}" destId="{3366C717-1CA9-40C4-A3B0-5803B1390691}" srcOrd="5" destOrd="0" presId="urn:microsoft.com/office/officeart/2005/8/layout/hierarchy2"/>
    <dgm:cxn modelId="{A7CCF105-60C3-4E0C-9ABC-411BE24C3121}" type="presParOf" srcId="{3366C717-1CA9-40C4-A3B0-5803B1390691}" destId="{AA4AD1BB-6AF3-49C1-9C12-C25B3C75F8F0}" srcOrd="0" destOrd="0" presId="urn:microsoft.com/office/officeart/2005/8/layout/hierarchy2"/>
    <dgm:cxn modelId="{BC9E9C3D-6C7A-4DAE-AD40-AD591FED639E}" type="presParOf" srcId="{3366C717-1CA9-40C4-A3B0-5803B1390691}" destId="{F6A9817E-8ABF-404C-AFAA-5B9A36C0AED0}" srcOrd="1" destOrd="0" presId="urn:microsoft.com/office/officeart/2005/8/layout/hierarchy2"/>
    <dgm:cxn modelId="{04CE9B60-6C26-4152-AD22-95E7806F5D83}" type="presParOf" srcId="{F6A9817E-8ABF-404C-AFAA-5B9A36C0AED0}" destId="{47954EC3-E606-48A4-AAAC-5BEF7DB137F4}" srcOrd="0" destOrd="0" presId="urn:microsoft.com/office/officeart/2005/8/layout/hierarchy2"/>
    <dgm:cxn modelId="{D72413EA-AA9C-4CC3-9455-5C94DB24E834}" type="presParOf" srcId="{47954EC3-E606-48A4-AAAC-5BEF7DB137F4}" destId="{C9313681-E8F1-4345-A7A1-0F4B907F4B91}" srcOrd="0" destOrd="0" presId="urn:microsoft.com/office/officeart/2005/8/layout/hierarchy2"/>
    <dgm:cxn modelId="{DA1145FA-8D7F-4AB9-9ED5-69CD441AFCEE}" type="presParOf" srcId="{F6A9817E-8ABF-404C-AFAA-5B9A36C0AED0}" destId="{A3B10D68-ECA0-4BA4-A81F-48A0192F0EA9}" srcOrd="1" destOrd="0" presId="urn:microsoft.com/office/officeart/2005/8/layout/hierarchy2"/>
    <dgm:cxn modelId="{812D315C-B1AB-416F-B086-EFB608C5A71D}" type="presParOf" srcId="{A3B10D68-ECA0-4BA4-A81F-48A0192F0EA9}" destId="{53CAA2D2-FFAA-495A-B4F4-AD368C1B2492}" srcOrd="0" destOrd="0" presId="urn:microsoft.com/office/officeart/2005/8/layout/hierarchy2"/>
    <dgm:cxn modelId="{0AF5A628-B332-42B4-B950-1247BA91050B}" type="presParOf" srcId="{A3B10D68-ECA0-4BA4-A81F-48A0192F0EA9}" destId="{B8EF4326-32EC-4A0C-A104-C9DC29B0A4C3}" srcOrd="1" destOrd="0" presId="urn:microsoft.com/office/officeart/2005/8/layout/hierarchy2"/>
    <dgm:cxn modelId="{049B1BC1-8EAD-4F5F-9021-689B8FBE840E}" type="presParOf" srcId="{F6A9817E-8ABF-404C-AFAA-5B9A36C0AED0}" destId="{788D5CD5-3CCA-4F78-BA96-C79134429F72}" srcOrd="2" destOrd="0" presId="urn:microsoft.com/office/officeart/2005/8/layout/hierarchy2"/>
    <dgm:cxn modelId="{74776050-0F7C-4E1E-8B95-677E6646922E}" type="presParOf" srcId="{788D5CD5-3CCA-4F78-BA96-C79134429F72}" destId="{7E00BF1D-B1C7-4A8A-B12D-744B0C51B1BD}" srcOrd="0" destOrd="0" presId="urn:microsoft.com/office/officeart/2005/8/layout/hierarchy2"/>
    <dgm:cxn modelId="{F0848C19-33DC-4056-B2BB-4B410215FAB7}" type="presParOf" srcId="{F6A9817E-8ABF-404C-AFAA-5B9A36C0AED0}" destId="{313A9426-6221-4102-9087-91FC064FC022}" srcOrd="3" destOrd="0" presId="urn:microsoft.com/office/officeart/2005/8/layout/hierarchy2"/>
    <dgm:cxn modelId="{39153213-9CAD-4BC8-BDA2-A78177C86D9E}" type="presParOf" srcId="{313A9426-6221-4102-9087-91FC064FC022}" destId="{BC96F127-FF3B-4DD0-9E3F-6232B5CFDB0E}" srcOrd="0" destOrd="0" presId="urn:microsoft.com/office/officeart/2005/8/layout/hierarchy2"/>
    <dgm:cxn modelId="{66CFD6F1-5330-41A7-9D28-C827BE1DA337}" type="presParOf" srcId="{313A9426-6221-4102-9087-91FC064FC022}" destId="{9B132B13-5365-4B9C-8A17-6676045F3D55}" srcOrd="1" destOrd="0" presId="urn:microsoft.com/office/officeart/2005/8/layout/hierarchy2"/>
    <dgm:cxn modelId="{F5EDE4B1-D8D1-4B3D-8AF8-4366E52EC2A0}" type="presParOf" srcId="{F6A9817E-8ABF-404C-AFAA-5B9A36C0AED0}" destId="{2D9750AC-63B1-4FBD-946C-A21ACE1B1CFC}" srcOrd="4" destOrd="0" presId="urn:microsoft.com/office/officeart/2005/8/layout/hierarchy2"/>
    <dgm:cxn modelId="{681DF493-F4D9-4BC7-8764-BB2B2C94873A}" type="presParOf" srcId="{2D9750AC-63B1-4FBD-946C-A21ACE1B1CFC}" destId="{9D8ADDC6-D271-4034-B091-4838248A000D}" srcOrd="0" destOrd="0" presId="urn:microsoft.com/office/officeart/2005/8/layout/hierarchy2"/>
    <dgm:cxn modelId="{826892D6-C286-49D3-8C88-2A1375FDBEB8}" type="presParOf" srcId="{F6A9817E-8ABF-404C-AFAA-5B9A36C0AED0}" destId="{C1F2E8E3-8192-4FAB-A57E-D37E6314BB43}" srcOrd="5" destOrd="0" presId="urn:microsoft.com/office/officeart/2005/8/layout/hierarchy2"/>
    <dgm:cxn modelId="{D56AAE48-BE8C-4042-96CC-EBA5ADA3E867}" type="presParOf" srcId="{C1F2E8E3-8192-4FAB-A57E-D37E6314BB43}" destId="{28A55514-8422-4705-8249-19544D3B7B65}" srcOrd="0" destOrd="0" presId="urn:microsoft.com/office/officeart/2005/8/layout/hierarchy2"/>
    <dgm:cxn modelId="{69630150-A9A8-4F3C-BFD8-782C6585834F}" type="presParOf" srcId="{C1F2E8E3-8192-4FAB-A57E-D37E6314BB43}" destId="{A05B3307-0E22-4ED5-ACB7-8D64AF35FBA1}" srcOrd="1" destOrd="0" presId="urn:microsoft.com/office/officeart/2005/8/layout/hierarchy2"/>
    <dgm:cxn modelId="{7175CDBA-3ED2-44A9-9B28-AF0D696E5215}" type="presParOf" srcId="{77C5C55A-5734-470A-BF50-ED503558A93A}" destId="{18A6C4C7-78CC-4553-8695-B93E953C8054}" srcOrd="2" destOrd="0" presId="urn:microsoft.com/office/officeart/2005/8/layout/hierarchy2"/>
    <dgm:cxn modelId="{821A164D-1BAD-48DD-8410-47551352D8D2}" type="presParOf" srcId="{18A6C4C7-78CC-4553-8695-B93E953C8054}" destId="{55587C99-F04B-4CDA-98F6-60308B25A026}" srcOrd="0" destOrd="0" presId="urn:microsoft.com/office/officeart/2005/8/layout/hierarchy2"/>
    <dgm:cxn modelId="{68DC2E61-C5EC-4E2B-9744-00E4FB4B2724}" type="presParOf" srcId="{77C5C55A-5734-470A-BF50-ED503558A93A}" destId="{0F8B1EFA-9594-4E59-BB8B-B6B2137ED719}" srcOrd="3" destOrd="0" presId="urn:microsoft.com/office/officeart/2005/8/layout/hierarchy2"/>
    <dgm:cxn modelId="{07554C5C-D0C6-4E0B-A8DF-8880F424E081}" type="presParOf" srcId="{0F8B1EFA-9594-4E59-BB8B-B6B2137ED719}" destId="{952E5C0A-B0CD-4EC2-89A8-4244E861A491}" srcOrd="0" destOrd="0" presId="urn:microsoft.com/office/officeart/2005/8/layout/hierarchy2"/>
    <dgm:cxn modelId="{3C88E044-ADE4-43E2-AC69-D0B4C5679EA6}" type="presParOf" srcId="{0F8B1EFA-9594-4E59-BB8B-B6B2137ED719}" destId="{DB044936-5F66-4E84-96A0-04DA6AC990A0}" srcOrd="1" destOrd="0" presId="urn:microsoft.com/office/officeart/2005/8/layout/hierarchy2"/>
    <dgm:cxn modelId="{CE857042-04D3-4695-A464-8A5A520D7DCE}" type="presParOf" srcId="{DB044936-5F66-4E84-96A0-04DA6AC990A0}" destId="{AB6D75EF-6170-43E6-8DE1-1764998F94E0}" srcOrd="0" destOrd="0" presId="urn:microsoft.com/office/officeart/2005/8/layout/hierarchy2"/>
    <dgm:cxn modelId="{C2AB5FC0-EE06-45EE-BF20-3A2E204CF434}" type="presParOf" srcId="{AB6D75EF-6170-43E6-8DE1-1764998F94E0}" destId="{7E66E5E6-3976-4B32-8A4C-8BF62EDB2F8F}" srcOrd="0" destOrd="0" presId="urn:microsoft.com/office/officeart/2005/8/layout/hierarchy2"/>
    <dgm:cxn modelId="{A4545E7E-1DCE-437D-895E-689005FD3BAB}" type="presParOf" srcId="{DB044936-5F66-4E84-96A0-04DA6AC990A0}" destId="{4DD1E957-E262-4474-A1AA-5AE4EC4B21D6}" srcOrd="1" destOrd="0" presId="urn:microsoft.com/office/officeart/2005/8/layout/hierarchy2"/>
    <dgm:cxn modelId="{76534AF2-992D-4DA1-973A-EF841309E1A6}" type="presParOf" srcId="{4DD1E957-E262-4474-A1AA-5AE4EC4B21D6}" destId="{B46AEAFB-13CA-4DC0-AEAC-F4FD463A4DD5}" srcOrd="0" destOrd="0" presId="urn:microsoft.com/office/officeart/2005/8/layout/hierarchy2"/>
    <dgm:cxn modelId="{97DB3E0D-8318-4E77-971D-0779E45CC07A}" type="presParOf" srcId="{4DD1E957-E262-4474-A1AA-5AE4EC4B21D6}" destId="{84C031B1-B039-4A92-9C0A-39173B2BEFC2}" srcOrd="1" destOrd="0" presId="urn:microsoft.com/office/officeart/2005/8/layout/hierarchy2"/>
    <dgm:cxn modelId="{8BB618C5-5248-4F12-8CB6-365B35A64D53}" type="presParOf" srcId="{84C031B1-B039-4A92-9C0A-39173B2BEFC2}" destId="{530CD9FC-6191-4FF1-A384-706720C4F819}" srcOrd="0" destOrd="0" presId="urn:microsoft.com/office/officeart/2005/8/layout/hierarchy2"/>
    <dgm:cxn modelId="{4D51E096-BC66-4867-BF72-1EC641EEF755}" type="presParOf" srcId="{530CD9FC-6191-4FF1-A384-706720C4F819}" destId="{116C3241-7F8E-48E2-AE24-D75BDADFFCEF}" srcOrd="0" destOrd="0" presId="urn:microsoft.com/office/officeart/2005/8/layout/hierarchy2"/>
    <dgm:cxn modelId="{F644514E-879C-4D8B-B739-FDCFCAAF2B30}" type="presParOf" srcId="{84C031B1-B039-4A92-9C0A-39173B2BEFC2}" destId="{57434162-7A45-4009-A9BC-83C6B1BF21D7}" srcOrd="1" destOrd="0" presId="urn:microsoft.com/office/officeart/2005/8/layout/hierarchy2"/>
    <dgm:cxn modelId="{729273D7-DF12-4032-9F7E-6B7094A2D207}" type="presParOf" srcId="{57434162-7A45-4009-A9BC-83C6B1BF21D7}" destId="{8D156977-84D5-4E08-8597-3A27A35408B4}" srcOrd="0" destOrd="0" presId="urn:microsoft.com/office/officeart/2005/8/layout/hierarchy2"/>
    <dgm:cxn modelId="{5A76D4E8-78F5-4870-BE18-DF8257AF1152}" type="presParOf" srcId="{57434162-7A45-4009-A9BC-83C6B1BF21D7}" destId="{F349AEE1-3403-4783-8D2A-CEBE0AB35406}" srcOrd="1" destOrd="0" presId="urn:microsoft.com/office/officeart/2005/8/layout/hierarchy2"/>
    <dgm:cxn modelId="{BB8A13CA-590A-4D70-894E-674AFF1C0954}" type="presParOf" srcId="{84C031B1-B039-4A92-9C0A-39173B2BEFC2}" destId="{097CBAE2-DB9C-448F-800C-0A904B8F7E38}" srcOrd="2" destOrd="0" presId="urn:microsoft.com/office/officeart/2005/8/layout/hierarchy2"/>
    <dgm:cxn modelId="{FC64CBC6-ED5F-444E-9325-E7F76AFF45F8}" type="presParOf" srcId="{097CBAE2-DB9C-448F-800C-0A904B8F7E38}" destId="{E950EC01-44B8-4747-B8DE-EEB157897254}" srcOrd="0" destOrd="0" presId="urn:microsoft.com/office/officeart/2005/8/layout/hierarchy2"/>
    <dgm:cxn modelId="{1C2C6192-BB07-4A89-992F-506118D767A9}" type="presParOf" srcId="{84C031B1-B039-4A92-9C0A-39173B2BEFC2}" destId="{B7DA0877-7C65-4FD6-87F4-5AF56FCD1579}" srcOrd="3" destOrd="0" presId="urn:microsoft.com/office/officeart/2005/8/layout/hierarchy2"/>
    <dgm:cxn modelId="{AF09846B-C0F9-40E8-9501-17BDE9A91A66}" type="presParOf" srcId="{B7DA0877-7C65-4FD6-87F4-5AF56FCD1579}" destId="{00F74B80-3DB0-4383-AD54-1BB6153822DB}" srcOrd="0" destOrd="0" presId="urn:microsoft.com/office/officeart/2005/8/layout/hierarchy2"/>
    <dgm:cxn modelId="{4F1B6F52-81F0-4632-8F62-EA0191D51BC2}" type="presParOf" srcId="{B7DA0877-7C65-4FD6-87F4-5AF56FCD1579}" destId="{614CC984-2AE6-4618-98CE-C4F48BA178B4}" srcOrd="1" destOrd="0" presId="urn:microsoft.com/office/officeart/2005/8/layout/hierarchy2"/>
    <dgm:cxn modelId="{4C72BE04-6223-4798-8C89-41CC5DC62F3A}" type="presParOf" srcId="{DB044936-5F66-4E84-96A0-04DA6AC990A0}" destId="{A5FFDC40-67F9-4E66-A17C-E14B4EF1032D}" srcOrd="2" destOrd="0" presId="urn:microsoft.com/office/officeart/2005/8/layout/hierarchy2"/>
    <dgm:cxn modelId="{87E194CF-6BBD-4BB2-B413-BAA0E9FBDFE5}" type="presParOf" srcId="{A5FFDC40-67F9-4E66-A17C-E14B4EF1032D}" destId="{AA228B7A-3FFA-451D-B9AB-87CBDA98181D}" srcOrd="0" destOrd="0" presId="urn:microsoft.com/office/officeart/2005/8/layout/hierarchy2"/>
    <dgm:cxn modelId="{AA1C8255-C412-4695-B0D1-3DB55300AFAE}" type="presParOf" srcId="{DB044936-5F66-4E84-96A0-04DA6AC990A0}" destId="{EFB6E9B1-0AFE-4FE1-AC21-7A84F72514FC}" srcOrd="3" destOrd="0" presId="urn:microsoft.com/office/officeart/2005/8/layout/hierarchy2"/>
    <dgm:cxn modelId="{340EE5D9-B138-4695-A7F4-FE16E80C220A}" type="presParOf" srcId="{EFB6E9B1-0AFE-4FE1-AC21-7A84F72514FC}" destId="{7D0A8AAE-FCA9-4614-80CC-1ADD93CAB672}" srcOrd="0" destOrd="0" presId="urn:microsoft.com/office/officeart/2005/8/layout/hierarchy2"/>
    <dgm:cxn modelId="{AD8E1285-E804-40FB-B5F4-EB02D503CA49}" type="presParOf" srcId="{EFB6E9B1-0AFE-4FE1-AC21-7A84F72514FC}" destId="{D62ABEB1-D729-4E84-9BEB-78622CA0BC32}" srcOrd="1" destOrd="0" presId="urn:microsoft.com/office/officeart/2005/8/layout/hierarchy2"/>
    <dgm:cxn modelId="{F9D7F278-4A91-4215-9EB7-85CBFFDBF253}" type="presParOf" srcId="{D62ABEB1-D729-4E84-9BEB-78622CA0BC32}" destId="{E6237E4E-ADAB-455C-B0B8-3C7C9BCA6C32}" srcOrd="0" destOrd="0" presId="urn:microsoft.com/office/officeart/2005/8/layout/hierarchy2"/>
    <dgm:cxn modelId="{3250FCC5-4AF8-4103-B623-6B80AF3CDF52}" type="presParOf" srcId="{E6237E4E-ADAB-455C-B0B8-3C7C9BCA6C32}" destId="{942EC0E5-CB98-4244-99F9-DACCA93C0142}" srcOrd="0" destOrd="0" presId="urn:microsoft.com/office/officeart/2005/8/layout/hierarchy2"/>
    <dgm:cxn modelId="{AF9F693E-56B8-4260-84F5-E80F7AE65C33}" type="presParOf" srcId="{D62ABEB1-D729-4E84-9BEB-78622CA0BC32}" destId="{33D574A6-D539-4436-A138-7B48B6857C94}" srcOrd="1" destOrd="0" presId="urn:microsoft.com/office/officeart/2005/8/layout/hierarchy2"/>
    <dgm:cxn modelId="{2C2BC806-4A73-44EB-BBE4-F30D76E347C8}" type="presParOf" srcId="{33D574A6-D539-4436-A138-7B48B6857C94}" destId="{4A8A63B4-9C52-4808-AF43-C506ADCC5F48}" srcOrd="0" destOrd="0" presId="urn:microsoft.com/office/officeart/2005/8/layout/hierarchy2"/>
    <dgm:cxn modelId="{5F904845-D182-43D8-9A62-CAD69566822E}" type="presParOf" srcId="{33D574A6-D539-4436-A138-7B48B6857C94}" destId="{CAE37BC4-3A4C-498E-9F54-7C40ABCE89F5}" srcOrd="1" destOrd="0" presId="urn:microsoft.com/office/officeart/2005/8/layout/hierarchy2"/>
    <dgm:cxn modelId="{B196F35E-B3E3-499D-B8F2-02383DAFF244}" type="presParOf" srcId="{D62ABEB1-D729-4E84-9BEB-78622CA0BC32}" destId="{52055EBD-FFAC-4D93-A3B5-DB5670729D04}" srcOrd="2" destOrd="0" presId="urn:microsoft.com/office/officeart/2005/8/layout/hierarchy2"/>
    <dgm:cxn modelId="{46900F7D-C632-43B0-8255-B0652BC1E13C}" type="presParOf" srcId="{52055EBD-FFAC-4D93-A3B5-DB5670729D04}" destId="{9DAC803A-6879-45D4-9237-46B539A35BA9}" srcOrd="0" destOrd="0" presId="urn:microsoft.com/office/officeart/2005/8/layout/hierarchy2"/>
    <dgm:cxn modelId="{2492CF9B-FED9-49F0-82D1-75E18D1D146D}" type="presParOf" srcId="{D62ABEB1-D729-4E84-9BEB-78622CA0BC32}" destId="{DA14E0A4-A30F-469A-B0DA-784F2EB03455}" srcOrd="3" destOrd="0" presId="urn:microsoft.com/office/officeart/2005/8/layout/hierarchy2"/>
    <dgm:cxn modelId="{2725EB45-B0ED-4012-95E4-C1ABE4BD2165}" type="presParOf" srcId="{DA14E0A4-A30F-469A-B0DA-784F2EB03455}" destId="{36B957D9-FB87-4E99-824D-0111DD470F86}" srcOrd="0" destOrd="0" presId="urn:microsoft.com/office/officeart/2005/8/layout/hierarchy2"/>
    <dgm:cxn modelId="{D6CDDA79-814B-41DC-B7D6-04D75C31D5A9}" type="presParOf" srcId="{DA14E0A4-A30F-469A-B0DA-784F2EB03455}" destId="{9C883283-0778-4623-8335-679510812CAF}" srcOrd="1" destOrd="0" presId="urn:microsoft.com/office/officeart/2005/8/layout/hierarchy2"/>
    <dgm:cxn modelId="{3DC9A28F-B544-4154-B13A-8A23D336043E}" type="presParOf" srcId="{D62ABEB1-D729-4E84-9BEB-78622CA0BC32}" destId="{AA4EB86D-3ECE-4FD7-9230-35ED4FCE0A9A}" srcOrd="4" destOrd="0" presId="urn:microsoft.com/office/officeart/2005/8/layout/hierarchy2"/>
    <dgm:cxn modelId="{EA8C1C57-AF48-422A-AC0A-1027AC039E6B}" type="presParOf" srcId="{AA4EB86D-3ECE-4FD7-9230-35ED4FCE0A9A}" destId="{51932EB1-1090-4F25-A414-2DDC3F00E44D}" srcOrd="0" destOrd="0" presId="urn:microsoft.com/office/officeart/2005/8/layout/hierarchy2"/>
    <dgm:cxn modelId="{83EE5F2A-E9AB-4B9B-96F0-D3FB1B3E64E4}" type="presParOf" srcId="{D62ABEB1-D729-4E84-9BEB-78622CA0BC32}" destId="{8773E77C-845F-48A8-A68E-0AE3F8BD432C}" srcOrd="5" destOrd="0" presId="urn:microsoft.com/office/officeart/2005/8/layout/hierarchy2"/>
    <dgm:cxn modelId="{F399AC3F-7964-4BE1-B11D-660046D065CA}" type="presParOf" srcId="{8773E77C-845F-48A8-A68E-0AE3F8BD432C}" destId="{A4078C53-F6FE-4422-93EF-1565F5E3C644}" srcOrd="0" destOrd="0" presId="urn:microsoft.com/office/officeart/2005/8/layout/hierarchy2"/>
    <dgm:cxn modelId="{2BC27FDC-2F21-413A-A6DB-54B373F61D66}" type="presParOf" srcId="{8773E77C-845F-48A8-A68E-0AE3F8BD432C}" destId="{A39C9501-42DB-4ED4-8571-F9C2CAE5CD4A}" srcOrd="1" destOrd="0" presId="urn:microsoft.com/office/officeart/2005/8/layout/hierarchy2"/>
    <dgm:cxn modelId="{6BDFBDBD-FC4C-4084-A774-FDF8BFB2FC75}" type="presParOf" srcId="{77C5C55A-5734-470A-BF50-ED503558A93A}" destId="{280AF548-5047-4824-896E-6044FFE93EB6}" srcOrd="4" destOrd="0" presId="urn:microsoft.com/office/officeart/2005/8/layout/hierarchy2"/>
    <dgm:cxn modelId="{D985AC12-DA86-4816-B647-8BC2B4EFC498}" type="presParOf" srcId="{280AF548-5047-4824-896E-6044FFE93EB6}" destId="{FD8B6E41-D467-418E-A467-23334BBDC789}" srcOrd="0" destOrd="0" presId="urn:microsoft.com/office/officeart/2005/8/layout/hierarchy2"/>
    <dgm:cxn modelId="{7A696EAB-8A70-4D17-AE12-B565B05379F5}" type="presParOf" srcId="{77C5C55A-5734-470A-BF50-ED503558A93A}" destId="{673E142B-0967-4022-93EE-D7FCC844AA4D}" srcOrd="5" destOrd="0" presId="urn:microsoft.com/office/officeart/2005/8/layout/hierarchy2"/>
    <dgm:cxn modelId="{7B2992E7-0ABC-4258-9690-2470E5412360}" type="presParOf" srcId="{673E142B-0967-4022-93EE-D7FCC844AA4D}" destId="{2000D759-62A3-4DD5-A7C1-B2EA5856B262}" srcOrd="0" destOrd="0" presId="urn:microsoft.com/office/officeart/2005/8/layout/hierarchy2"/>
    <dgm:cxn modelId="{E05A4E69-A82D-463C-9605-7914B14C4795}" type="presParOf" srcId="{673E142B-0967-4022-93EE-D7FCC844AA4D}" destId="{2646F386-E46B-4E58-AC63-493F7E6C96A4}" srcOrd="1" destOrd="0" presId="urn:microsoft.com/office/officeart/2005/8/layout/hierarchy2"/>
    <dgm:cxn modelId="{931C5FD4-1F01-435C-B7B4-C4C8F9E25108}" type="presParOf" srcId="{77C5C55A-5734-470A-BF50-ED503558A93A}" destId="{CE7E0564-33D9-4540-AEC3-5677162A59A4}" srcOrd="6" destOrd="0" presId="urn:microsoft.com/office/officeart/2005/8/layout/hierarchy2"/>
    <dgm:cxn modelId="{400EB334-1E0E-44BF-9F56-C6EFD596EDF3}" type="presParOf" srcId="{CE7E0564-33D9-4540-AEC3-5677162A59A4}" destId="{549EA793-131F-4658-B9CA-4F2633E800FC}" srcOrd="0" destOrd="0" presId="urn:microsoft.com/office/officeart/2005/8/layout/hierarchy2"/>
    <dgm:cxn modelId="{3A12F968-C18F-486F-8747-9FDD47A83381}" type="presParOf" srcId="{77C5C55A-5734-470A-BF50-ED503558A93A}" destId="{5A278F98-322D-4D44-866A-F7E450FEB286}" srcOrd="7" destOrd="0" presId="urn:microsoft.com/office/officeart/2005/8/layout/hierarchy2"/>
    <dgm:cxn modelId="{C40AE64F-F94B-4AD4-B2DF-AB6201C1BD7B}" type="presParOf" srcId="{5A278F98-322D-4D44-866A-F7E450FEB286}" destId="{FF240507-1ABC-4107-9214-0561D3C613C6}" srcOrd="0" destOrd="0" presId="urn:microsoft.com/office/officeart/2005/8/layout/hierarchy2"/>
    <dgm:cxn modelId="{C585DBB8-547C-430C-8369-A0102AA31418}" type="presParOf" srcId="{5A278F98-322D-4D44-866A-F7E450FEB286}" destId="{5C5F313C-B9ED-4AAB-91E6-AD3796B53546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3A076B-EA86-440F-8E98-9231013ACE2C}">
      <dsp:nvSpPr>
        <dsp:cNvPr id="0" name=""/>
        <dsp:cNvSpPr/>
      </dsp:nvSpPr>
      <dsp:spPr>
        <a:xfrm>
          <a:off x="0" y="3456229"/>
          <a:ext cx="641229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Ville</a:t>
          </a:r>
          <a:endParaRPr lang="fr-FR" sz="1200" kern="1200" dirty="0"/>
        </a:p>
      </dsp:txBody>
      <dsp:txXfrm>
        <a:off x="0" y="3456229"/>
        <a:ext cx="641229" cy="320614"/>
      </dsp:txXfrm>
    </dsp:sp>
    <dsp:sp modelId="{CFD2630D-70C8-4035-ADB8-4C08F9251117}">
      <dsp:nvSpPr>
        <dsp:cNvPr id="0" name=""/>
        <dsp:cNvSpPr/>
      </dsp:nvSpPr>
      <dsp:spPr>
        <a:xfrm rot="16711083">
          <a:off x="-101717" y="2749656"/>
          <a:ext cx="1744254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1744254" y="4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6711083">
        <a:off x="726803" y="2710423"/>
        <a:ext cx="87212" cy="87212"/>
      </dsp:txXfrm>
    </dsp:sp>
    <dsp:sp modelId="{6E60E976-B561-4FD0-8A60-02EA73A6B3CB}">
      <dsp:nvSpPr>
        <dsp:cNvPr id="0" name=""/>
        <dsp:cNvSpPr/>
      </dsp:nvSpPr>
      <dsp:spPr>
        <a:xfrm>
          <a:off x="899590" y="1731215"/>
          <a:ext cx="641229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Rue-1</a:t>
          </a:r>
          <a:endParaRPr lang="fr-FR" sz="1200" kern="1200" dirty="0"/>
        </a:p>
      </dsp:txBody>
      <dsp:txXfrm>
        <a:off x="899590" y="1731215"/>
        <a:ext cx="641229" cy="320614"/>
      </dsp:txXfrm>
    </dsp:sp>
    <dsp:sp modelId="{B537C491-2014-48A6-8CF6-0F19411A7674}">
      <dsp:nvSpPr>
        <dsp:cNvPr id="0" name=""/>
        <dsp:cNvSpPr/>
      </dsp:nvSpPr>
      <dsp:spPr>
        <a:xfrm rot="17571200">
          <a:off x="1422028" y="1708172"/>
          <a:ext cx="388445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388445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7571200">
        <a:off x="1606539" y="1702834"/>
        <a:ext cx="19422" cy="19422"/>
      </dsp:txXfrm>
    </dsp:sp>
    <dsp:sp modelId="{2E09ECF8-90CD-4424-803A-046CFAE679A7}">
      <dsp:nvSpPr>
        <dsp:cNvPr id="0" name=""/>
        <dsp:cNvSpPr/>
      </dsp:nvSpPr>
      <dsp:spPr>
        <a:xfrm>
          <a:off x="1691682" y="1373261"/>
          <a:ext cx="1129673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Immeuble-11</a:t>
          </a:r>
          <a:endParaRPr lang="fr-FR" sz="1200" kern="1200" dirty="0"/>
        </a:p>
      </dsp:txBody>
      <dsp:txXfrm>
        <a:off x="1691682" y="1373261"/>
        <a:ext cx="1129673" cy="320614"/>
      </dsp:txXfrm>
    </dsp:sp>
    <dsp:sp modelId="{CD7FD1FB-E890-463F-82C3-5DA0FA2B7F2C}">
      <dsp:nvSpPr>
        <dsp:cNvPr id="0" name=""/>
        <dsp:cNvSpPr/>
      </dsp:nvSpPr>
      <dsp:spPr>
        <a:xfrm rot="17829040">
          <a:off x="2533819" y="1058590"/>
          <a:ext cx="1057765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1057765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7829040">
        <a:off x="3036257" y="1036519"/>
        <a:ext cx="52888" cy="52888"/>
      </dsp:txXfrm>
    </dsp:sp>
    <dsp:sp modelId="{015CC51F-D0B0-4B12-B5D6-8687D992915F}">
      <dsp:nvSpPr>
        <dsp:cNvPr id="0" name=""/>
        <dsp:cNvSpPr/>
      </dsp:nvSpPr>
      <dsp:spPr>
        <a:xfrm>
          <a:off x="3304048" y="432051"/>
          <a:ext cx="886865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Étage-111</a:t>
          </a:r>
          <a:endParaRPr lang="fr-FR" sz="1200" kern="1200" dirty="0"/>
        </a:p>
      </dsp:txBody>
      <dsp:txXfrm>
        <a:off x="3304048" y="432051"/>
        <a:ext cx="886865" cy="320614"/>
      </dsp:txXfrm>
    </dsp:sp>
    <dsp:sp modelId="{554336D1-C132-4B45-B8A4-D26ED2CF032C}">
      <dsp:nvSpPr>
        <dsp:cNvPr id="0" name=""/>
        <dsp:cNvSpPr/>
      </dsp:nvSpPr>
      <dsp:spPr>
        <a:xfrm rot="19514092">
          <a:off x="4123969" y="374138"/>
          <a:ext cx="750058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750058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9514092">
        <a:off x="4480247" y="359760"/>
        <a:ext cx="37502" cy="37502"/>
      </dsp:txXfrm>
    </dsp:sp>
    <dsp:sp modelId="{92CD6B0F-BD21-4277-8BAA-B25DE273826E}">
      <dsp:nvSpPr>
        <dsp:cNvPr id="0" name=""/>
        <dsp:cNvSpPr/>
      </dsp:nvSpPr>
      <dsp:spPr>
        <a:xfrm>
          <a:off x="4807084" y="4357"/>
          <a:ext cx="1161632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Appart-1111</a:t>
          </a:r>
          <a:endParaRPr lang="fr-FR" sz="1200" kern="1200" dirty="0"/>
        </a:p>
      </dsp:txBody>
      <dsp:txXfrm>
        <a:off x="4807084" y="4357"/>
        <a:ext cx="1161632" cy="320614"/>
      </dsp:txXfrm>
    </dsp:sp>
    <dsp:sp modelId="{74140B8B-4261-409F-A7DD-39DAFA943D81}">
      <dsp:nvSpPr>
        <dsp:cNvPr id="0" name=""/>
        <dsp:cNvSpPr/>
      </dsp:nvSpPr>
      <dsp:spPr>
        <a:xfrm rot="21271900">
          <a:off x="4189505" y="558491"/>
          <a:ext cx="618987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618987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1271900">
        <a:off x="4483524" y="547391"/>
        <a:ext cx="30949" cy="30949"/>
      </dsp:txXfrm>
    </dsp:sp>
    <dsp:sp modelId="{D161E2ED-8E39-433D-8369-EB951E2209C5}">
      <dsp:nvSpPr>
        <dsp:cNvPr id="0" name=""/>
        <dsp:cNvSpPr/>
      </dsp:nvSpPr>
      <dsp:spPr>
        <a:xfrm>
          <a:off x="4807084" y="373064"/>
          <a:ext cx="1161632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Appart-1112</a:t>
          </a:r>
          <a:endParaRPr lang="fr-FR" sz="1200" kern="1200" dirty="0"/>
        </a:p>
      </dsp:txBody>
      <dsp:txXfrm>
        <a:off x="4807084" y="373064"/>
        <a:ext cx="1161632" cy="320614"/>
      </dsp:txXfrm>
    </dsp:sp>
    <dsp:sp modelId="{BD219F18-0F8D-40B4-90E0-F402EF14AB2B}">
      <dsp:nvSpPr>
        <dsp:cNvPr id="0" name=""/>
        <dsp:cNvSpPr/>
      </dsp:nvSpPr>
      <dsp:spPr>
        <a:xfrm rot="1601194">
          <a:off x="4154182" y="742845"/>
          <a:ext cx="689632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689632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601194">
        <a:off x="4481758" y="729978"/>
        <a:ext cx="34481" cy="34481"/>
      </dsp:txXfrm>
    </dsp:sp>
    <dsp:sp modelId="{79162394-C7EA-4745-864F-08C4279BF4AE}">
      <dsp:nvSpPr>
        <dsp:cNvPr id="0" name=""/>
        <dsp:cNvSpPr/>
      </dsp:nvSpPr>
      <dsp:spPr>
        <a:xfrm>
          <a:off x="4807084" y="741772"/>
          <a:ext cx="1161632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Appart-1113</a:t>
          </a:r>
          <a:endParaRPr lang="fr-FR" sz="1200" kern="1200" dirty="0"/>
        </a:p>
      </dsp:txBody>
      <dsp:txXfrm>
        <a:off x="4807084" y="741772"/>
        <a:ext cx="1161632" cy="320614"/>
      </dsp:txXfrm>
    </dsp:sp>
    <dsp:sp modelId="{1682DB14-1252-4F59-A2D0-EB78D75874E4}">
      <dsp:nvSpPr>
        <dsp:cNvPr id="0" name=""/>
        <dsp:cNvSpPr/>
      </dsp:nvSpPr>
      <dsp:spPr>
        <a:xfrm rot="510304">
          <a:off x="2818798" y="1563589"/>
          <a:ext cx="465107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465107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510304">
        <a:off x="3039724" y="1556335"/>
        <a:ext cx="23255" cy="23255"/>
      </dsp:txXfrm>
    </dsp:sp>
    <dsp:sp modelId="{F19B1C54-D34B-4247-B497-48AFD3E28138}">
      <dsp:nvSpPr>
        <dsp:cNvPr id="0" name=""/>
        <dsp:cNvSpPr/>
      </dsp:nvSpPr>
      <dsp:spPr>
        <a:xfrm>
          <a:off x="3281348" y="1442049"/>
          <a:ext cx="886865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Étage-112</a:t>
          </a:r>
          <a:endParaRPr lang="fr-FR" sz="1200" kern="1200" dirty="0"/>
        </a:p>
      </dsp:txBody>
      <dsp:txXfrm>
        <a:off x="3281348" y="1442049"/>
        <a:ext cx="886865" cy="320614"/>
      </dsp:txXfrm>
    </dsp:sp>
    <dsp:sp modelId="{829E8A9E-F18A-4817-9FB6-58005FCC93A1}">
      <dsp:nvSpPr>
        <dsp:cNvPr id="0" name=""/>
        <dsp:cNvSpPr/>
      </dsp:nvSpPr>
      <dsp:spPr>
        <a:xfrm rot="19954255">
          <a:off x="4127755" y="1432198"/>
          <a:ext cx="719787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719787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9954255">
        <a:off x="4469654" y="1418577"/>
        <a:ext cx="35989" cy="35989"/>
      </dsp:txXfrm>
    </dsp:sp>
    <dsp:sp modelId="{0B5B114F-7CBD-4286-87CB-86DB46108583}">
      <dsp:nvSpPr>
        <dsp:cNvPr id="0" name=""/>
        <dsp:cNvSpPr/>
      </dsp:nvSpPr>
      <dsp:spPr>
        <a:xfrm>
          <a:off x="4807084" y="1110479"/>
          <a:ext cx="1161632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Appart-1121</a:t>
          </a:r>
          <a:endParaRPr lang="fr-FR" sz="1200" kern="1200" dirty="0"/>
        </a:p>
      </dsp:txBody>
      <dsp:txXfrm>
        <a:off x="4807084" y="1110479"/>
        <a:ext cx="1161632" cy="320614"/>
      </dsp:txXfrm>
    </dsp:sp>
    <dsp:sp modelId="{5FDDF886-9B19-4624-AF6F-9C82690DEC0B}">
      <dsp:nvSpPr>
        <dsp:cNvPr id="0" name=""/>
        <dsp:cNvSpPr/>
      </dsp:nvSpPr>
      <dsp:spPr>
        <a:xfrm rot="199608">
          <a:off x="4167675" y="1616551"/>
          <a:ext cx="639948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639948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99608">
        <a:off x="4471650" y="1604926"/>
        <a:ext cx="31997" cy="31997"/>
      </dsp:txXfrm>
    </dsp:sp>
    <dsp:sp modelId="{CAAE3443-BC27-4A7D-91CA-8482E6C39859}">
      <dsp:nvSpPr>
        <dsp:cNvPr id="0" name=""/>
        <dsp:cNvSpPr/>
      </dsp:nvSpPr>
      <dsp:spPr>
        <a:xfrm>
          <a:off x="4807084" y="1479186"/>
          <a:ext cx="1161632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Appart-1122</a:t>
          </a:r>
          <a:endParaRPr lang="fr-FR" sz="1200" kern="1200" dirty="0"/>
        </a:p>
      </dsp:txBody>
      <dsp:txXfrm>
        <a:off x="4807084" y="1479186"/>
        <a:ext cx="1161632" cy="320614"/>
      </dsp:txXfrm>
    </dsp:sp>
    <dsp:sp modelId="{5A00C8A0-464B-4559-9ED4-6257F07ED4E9}">
      <dsp:nvSpPr>
        <dsp:cNvPr id="0" name=""/>
        <dsp:cNvSpPr/>
      </dsp:nvSpPr>
      <dsp:spPr>
        <a:xfrm rot="1945552">
          <a:off x="4109210" y="1800905"/>
          <a:ext cx="756878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756878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945552">
        <a:off x="4468727" y="1786357"/>
        <a:ext cx="37843" cy="37843"/>
      </dsp:txXfrm>
    </dsp:sp>
    <dsp:sp modelId="{C79D96AA-D928-41E1-9824-7D6A947FC2D6}">
      <dsp:nvSpPr>
        <dsp:cNvPr id="0" name=""/>
        <dsp:cNvSpPr/>
      </dsp:nvSpPr>
      <dsp:spPr>
        <a:xfrm>
          <a:off x="4807084" y="1847893"/>
          <a:ext cx="1161632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Appart-1123</a:t>
          </a:r>
          <a:endParaRPr lang="fr-FR" sz="1200" kern="1200" dirty="0"/>
        </a:p>
      </dsp:txBody>
      <dsp:txXfrm>
        <a:off x="4807084" y="1847893"/>
        <a:ext cx="1161632" cy="320614"/>
      </dsp:txXfrm>
    </dsp:sp>
    <dsp:sp modelId="{ACFD81EA-8685-4E9A-83D3-DB0AC86CF177}">
      <dsp:nvSpPr>
        <dsp:cNvPr id="0" name=""/>
        <dsp:cNvSpPr/>
      </dsp:nvSpPr>
      <dsp:spPr>
        <a:xfrm rot="3908177">
          <a:off x="2454764" y="2103121"/>
          <a:ext cx="1265115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1265115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3908177">
        <a:off x="3055694" y="2075867"/>
        <a:ext cx="63255" cy="63255"/>
      </dsp:txXfrm>
    </dsp:sp>
    <dsp:sp modelId="{AA4AD1BB-6AF3-49C1-9C12-C25B3C75F8F0}">
      <dsp:nvSpPr>
        <dsp:cNvPr id="0" name=""/>
        <dsp:cNvSpPr/>
      </dsp:nvSpPr>
      <dsp:spPr>
        <a:xfrm>
          <a:off x="3353288" y="2521114"/>
          <a:ext cx="886865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Étage-113</a:t>
          </a:r>
          <a:endParaRPr lang="fr-FR" sz="1200" kern="1200" dirty="0"/>
        </a:p>
      </dsp:txBody>
      <dsp:txXfrm>
        <a:off x="3353288" y="2521114"/>
        <a:ext cx="886865" cy="320614"/>
      </dsp:txXfrm>
    </dsp:sp>
    <dsp:sp modelId="{47954EC3-E606-48A4-AAAC-5BEF7DB137F4}">
      <dsp:nvSpPr>
        <dsp:cNvPr id="0" name=""/>
        <dsp:cNvSpPr/>
      </dsp:nvSpPr>
      <dsp:spPr>
        <a:xfrm rot="19905514">
          <a:off x="4201851" y="2524791"/>
          <a:ext cx="643536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643536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9905514">
        <a:off x="4507530" y="2513076"/>
        <a:ext cx="32176" cy="32176"/>
      </dsp:txXfrm>
    </dsp:sp>
    <dsp:sp modelId="{53CAA2D2-FFAA-495A-B4F4-AD368C1B2492}">
      <dsp:nvSpPr>
        <dsp:cNvPr id="0" name=""/>
        <dsp:cNvSpPr/>
      </dsp:nvSpPr>
      <dsp:spPr>
        <a:xfrm>
          <a:off x="4807084" y="2216600"/>
          <a:ext cx="1161632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Appart-1131</a:t>
          </a:r>
          <a:endParaRPr lang="fr-FR" sz="1200" kern="1200" dirty="0"/>
        </a:p>
      </dsp:txBody>
      <dsp:txXfrm>
        <a:off x="4807084" y="2216600"/>
        <a:ext cx="1161632" cy="320614"/>
      </dsp:txXfrm>
    </dsp:sp>
    <dsp:sp modelId="{FD7B2C02-BDB5-41A2-A431-E3B26F4F941C}">
      <dsp:nvSpPr>
        <dsp:cNvPr id="0" name=""/>
        <dsp:cNvSpPr/>
      </dsp:nvSpPr>
      <dsp:spPr>
        <a:xfrm rot="387605">
          <a:off x="4238342" y="2709144"/>
          <a:ext cx="570553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570553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387605">
        <a:off x="4509355" y="2699254"/>
        <a:ext cx="28527" cy="28527"/>
      </dsp:txXfrm>
    </dsp:sp>
    <dsp:sp modelId="{7AE9AE6E-B804-49E0-9D7D-C292F6CFFE82}">
      <dsp:nvSpPr>
        <dsp:cNvPr id="0" name=""/>
        <dsp:cNvSpPr/>
      </dsp:nvSpPr>
      <dsp:spPr>
        <a:xfrm>
          <a:off x="4807084" y="2585307"/>
          <a:ext cx="1161632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Appart-1132</a:t>
          </a:r>
          <a:endParaRPr lang="fr-FR" sz="1200" kern="1200" dirty="0"/>
        </a:p>
      </dsp:txBody>
      <dsp:txXfrm>
        <a:off x="4807084" y="2585307"/>
        <a:ext cx="1161632" cy="320614"/>
      </dsp:txXfrm>
    </dsp:sp>
    <dsp:sp modelId="{BDD04F51-D104-438A-A4A5-DEA86AA7C145}">
      <dsp:nvSpPr>
        <dsp:cNvPr id="0" name=""/>
        <dsp:cNvSpPr/>
      </dsp:nvSpPr>
      <dsp:spPr>
        <a:xfrm rot="18289469">
          <a:off x="5872389" y="2556887"/>
          <a:ext cx="449147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449147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8289469">
        <a:off x="6085734" y="2550033"/>
        <a:ext cx="22457" cy="22457"/>
      </dsp:txXfrm>
    </dsp:sp>
    <dsp:sp modelId="{6F5FDFDF-27E5-4A91-AF1E-36E85712A23C}">
      <dsp:nvSpPr>
        <dsp:cNvPr id="0" name=""/>
        <dsp:cNvSpPr/>
      </dsp:nvSpPr>
      <dsp:spPr>
        <a:xfrm>
          <a:off x="6225209" y="2216600"/>
          <a:ext cx="641229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6225209" y="2216600"/>
        <a:ext cx="641229" cy="320614"/>
      </dsp:txXfrm>
    </dsp:sp>
    <dsp:sp modelId="{A7BA7D81-80EC-4C81-9025-DC7A17B6BC84}">
      <dsp:nvSpPr>
        <dsp:cNvPr id="0" name=""/>
        <dsp:cNvSpPr/>
      </dsp:nvSpPr>
      <dsp:spPr>
        <a:xfrm>
          <a:off x="5968717" y="2741241"/>
          <a:ext cx="256491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256491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090550" y="2739202"/>
        <a:ext cx="12824" cy="12824"/>
      </dsp:txXfrm>
    </dsp:sp>
    <dsp:sp modelId="{63B8233F-9220-47DB-A53A-A99B034F4D7B}">
      <dsp:nvSpPr>
        <dsp:cNvPr id="0" name=""/>
        <dsp:cNvSpPr/>
      </dsp:nvSpPr>
      <dsp:spPr>
        <a:xfrm>
          <a:off x="6225209" y="2585307"/>
          <a:ext cx="641229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6225209" y="2585307"/>
        <a:ext cx="641229" cy="320614"/>
      </dsp:txXfrm>
    </dsp:sp>
    <dsp:sp modelId="{FB9E9814-C06E-4AC0-B474-5DD6D197A9E4}">
      <dsp:nvSpPr>
        <dsp:cNvPr id="0" name=""/>
        <dsp:cNvSpPr/>
      </dsp:nvSpPr>
      <dsp:spPr>
        <a:xfrm rot="3310531">
          <a:off x="5872389" y="2925595"/>
          <a:ext cx="449147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449147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3310531">
        <a:off x="6085734" y="2918740"/>
        <a:ext cx="22457" cy="22457"/>
      </dsp:txXfrm>
    </dsp:sp>
    <dsp:sp modelId="{F3826749-21A0-4D3F-99A4-3FCA51A7BBFB}">
      <dsp:nvSpPr>
        <dsp:cNvPr id="0" name=""/>
        <dsp:cNvSpPr/>
      </dsp:nvSpPr>
      <dsp:spPr>
        <a:xfrm>
          <a:off x="6225209" y="2954014"/>
          <a:ext cx="641229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6225209" y="2954014"/>
        <a:ext cx="641229" cy="320614"/>
      </dsp:txXfrm>
    </dsp:sp>
    <dsp:sp modelId="{F163B346-C3DB-4C4D-9CB4-A526AB21C184}">
      <dsp:nvSpPr>
        <dsp:cNvPr id="0" name=""/>
        <dsp:cNvSpPr/>
      </dsp:nvSpPr>
      <dsp:spPr>
        <a:xfrm rot="19457599">
          <a:off x="6836749" y="3017771"/>
          <a:ext cx="315870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315870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9457599">
        <a:off x="6986788" y="3014248"/>
        <a:ext cx="15793" cy="15793"/>
      </dsp:txXfrm>
    </dsp:sp>
    <dsp:sp modelId="{5B7B9F8F-9E87-4F2F-8C1F-E823E4D62A5A}">
      <dsp:nvSpPr>
        <dsp:cNvPr id="0" name=""/>
        <dsp:cNvSpPr/>
      </dsp:nvSpPr>
      <dsp:spPr>
        <a:xfrm>
          <a:off x="7122930" y="2769661"/>
          <a:ext cx="641229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7122930" y="2769661"/>
        <a:ext cx="641229" cy="320614"/>
      </dsp:txXfrm>
    </dsp:sp>
    <dsp:sp modelId="{8A4CE743-E920-438F-ABF5-F36D1C0CDDE4}">
      <dsp:nvSpPr>
        <dsp:cNvPr id="0" name=""/>
        <dsp:cNvSpPr/>
      </dsp:nvSpPr>
      <dsp:spPr>
        <a:xfrm rot="19457599">
          <a:off x="7734471" y="2833418"/>
          <a:ext cx="315870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315870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9457599">
        <a:off x="7884509" y="2829895"/>
        <a:ext cx="15793" cy="15793"/>
      </dsp:txXfrm>
    </dsp:sp>
    <dsp:sp modelId="{BF5A370A-62A2-46F3-A168-5CC5971E5117}">
      <dsp:nvSpPr>
        <dsp:cNvPr id="0" name=""/>
        <dsp:cNvSpPr/>
      </dsp:nvSpPr>
      <dsp:spPr>
        <a:xfrm>
          <a:off x="8020652" y="2585307"/>
          <a:ext cx="641229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8020652" y="2585307"/>
        <a:ext cx="641229" cy="320614"/>
      </dsp:txXfrm>
    </dsp:sp>
    <dsp:sp modelId="{8CACD3C7-8D11-4B5B-BFD3-0A9573B07336}">
      <dsp:nvSpPr>
        <dsp:cNvPr id="0" name=""/>
        <dsp:cNvSpPr/>
      </dsp:nvSpPr>
      <dsp:spPr>
        <a:xfrm rot="2142401">
          <a:off x="7734471" y="3017771"/>
          <a:ext cx="315870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315870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142401">
        <a:off x="7884509" y="3014248"/>
        <a:ext cx="15793" cy="15793"/>
      </dsp:txXfrm>
    </dsp:sp>
    <dsp:sp modelId="{A10DE145-AD8C-4608-A627-9BFB4855FC2E}">
      <dsp:nvSpPr>
        <dsp:cNvPr id="0" name=""/>
        <dsp:cNvSpPr/>
      </dsp:nvSpPr>
      <dsp:spPr>
        <a:xfrm>
          <a:off x="8020652" y="2954014"/>
          <a:ext cx="641229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8020652" y="2954014"/>
        <a:ext cx="641229" cy="320614"/>
      </dsp:txXfrm>
    </dsp:sp>
    <dsp:sp modelId="{80A1367A-AED9-4C36-9597-36309D7592E9}">
      <dsp:nvSpPr>
        <dsp:cNvPr id="0" name=""/>
        <dsp:cNvSpPr/>
      </dsp:nvSpPr>
      <dsp:spPr>
        <a:xfrm rot="2142401">
          <a:off x="6836749" y="3202125"/>
          <a:ext cx="315870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315870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142401">
        <a:off x="6986788" y="3198602"/>
        <a:ext cx="15793" cy="15793"/>
      </dsp:txXfrm>
    </dsp:sp>
    <dsp:sp modelId="{122DE40E-CA37-4052-BC01-5460F690FCE9}">
      <dsp:nvSpPr>
        <dsp:cNvPr id="0" name=""/>
        <dsp:cNvSpPr/>
      </dsp:nvSpPr>
      <dsp:spPr>
        <a:xfrm>
          <a:off x="7122930" y="3138368"/>
          <a:ext cx="641229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7122930" y="3138368"/>
        <a:ext cx="641229" cy="320614"/>
      </dsp:txXfrm>
    </dsp:sp>
    <dsp:sp modelId="{461F33B2-1CBC-408B-8BB7-96524FBBE4A1}">
      <dsp:nvSpPr>
        <dsp:cNvPr id="0" name=""/>
        <dsp:cNvSpPr/>
      </dsp:nvSpPr>
      <dsp:spPr>
        <a:xfrm rot="2241893">
          <a:off x="4166963" y="2893498"/>
          <a:ext cx="713311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713311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241893">
        <a:off x="4505786" y="2880039"/>
        <a:ext cx="35665" cy="35665"/>
      </dsp:txXfrm>
    </dsp:sp>
    <dsp:sp modelId="{B37B40BB-FCFC-4B80-995E-79D679B66B51}">
      <dsp:nvSpPr>
        <dsp:cNvPr id="0" name=""/>
        <dsp:cNvSpPr/>
      </dsp:nvSpPr>
      <dsp:spPr>
        <a:xfrm>
          <a:off x="4807084" y="2954014"/>
          <a:ext cx="1161632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Appart-1133</a:t>
          </a:r>
          <a:endParaRPr lang="fr-FR" sz="1200" kern="1200" dirty="0"/>
        </a:p>
      </dsp:txBody>
      <dsp:txXfrm>
        <a:off x="4807084" y="2954014"/>
        <a:ext cx="1161632" cy="320614"/>
      </dsp:txXfrm>
    </dsp:sp>
    <dsp:sp modelId="{18A6C4C7-78CC-4553-8695-B93E953C8054}">
      <dsp:nvSpPr>
        <dsp:cNvPr id="0" name=""/>
        <dsp:cNvSpPr/>
      </dsp:nvSpPr>
      <dsp:spPr>
        <a:xfrm rot="3315592">
          <a:off x="1483882" y="1995922"/>
          <a:ext cx="264737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264737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3315592">
        <a:off x="1609632" y="1993677"/>
        <a:ext cx="13236" cy="13236"/>
      </dsp:txXfrm>
    </dsp:sp>
    <dsp:sp modelId="{952E5C0A-B0CD-4EC2-89A8-4244E861A491}">
      <dsp:nvSpPr>
        <dsp:cNvPr id="0" name=""/>
        <dsp:cNvSpPr/>
      </dsp:nvSpPr>
      <dsp:spPr>
        <a:xfrm>
          <a:off x="1691682" y="1948762"/>
          <a:ext cx="1029930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Immeuble-12</a:t>
          </a:r>
          <a:endParaRPr lang="fr-FR" sz="1200" kern="1200" dirty="0"/>
        </a:p>
      </dsp:txBody>
      <dsp:txXfrm>
        <a:off x="1691682" y="1948762"/>
        <a:ext cx="1029930" cy="320614"/>
      </dsp:txXfrm>
    </dsp:sp>
    <dsp:sp modelId="{A9F52C32-9E0D-41A7-B16E-E4798FF8BF86}">
      <dsp:nvSpPr>
        <dsp:cNvPr id="0" name=""/>
        <dsp:cNvSpPr/>
      </dsp:nvSpPr>
      <dsp:spPr>
        <a:xfrm rot="1761860">
          <a:off x="622185" y="3684846"/>
          <a:ext cx="296448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296448" y="4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761860">
        <a:off x="762998" y="3681809"/>
        <a:ext cx="14822" cy="14822"/>
      </dsp:txXfrm>
    </dsp:sp>
    <dsp:sp modelId="{2D5A135D-4DE1-45B9-9C6F-F6D5CC84DB59}">
      <dsp:nvSpPr>
        <dsp:cNvPr id="0" name=""/>
        <dsp:cNvSpPr/>
      </dsp:nvSpPr>
      <dsp:spPr>
        <a:xfrm>
          <a:off x="899590" y="3601596"/>
          <a:ext cx="641229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Rue-2</a:t>
          </a:r>
          <a:endParaRPr lang="fr-FR" sz="1200" kern="1200" dirty="0"/>
        </a:p>
      </dsp:txBody>
      <dsp:txXfrm>
        <a:off x="899590" y="3601596"/>
        <a:ext cx="641229" cy="320614"/>
      </dsp:txXfrm>
    </dsp:sp>
    <dsp:sp modelId="{883F15EF-7263-44E8-AAA4-B6421F8E02BC}">
      <dsp:nvSpPr>
        <dsp:cNvPr id="0" name=""/>
        <dsp:cNvSpPr/>
      </dsp:nvSpPr>
      <dsp:spPr>
        <a:xfrm rot="26714">
          <a:off x="1540816" y="3758395"/>
          <a:ext cx="222802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222802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6714">
        <a:off x="1646647" y="3757199"/>
        <a:ext cx="11140" cy="11140"/>
      </dsp:txXfrm>
    </dsp:sp>
    <dsp:sp modelId="{E05774FD-86C3-4972-BE65-8185A5F15456}">
      <dsp:nvSpPr>
        <dsp:cNvPr id="0" name=""/>
        <dsp:cNvSpPr/>
      </dsp:nvSpPr>
      <dsp:spPr>
        <a:xfrm>
          <a:off x="1763615" y="3603327"/>
          <a:ext cx="928975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Résidence-2A</a:t>
          </a:r>
          <a:endParaRPr lang="fr-FR" sz="1200" kern="1200" dirty="0"/>
        </a:p>
      </dsp:txBody>
      <dsp:txXfrm>
        <a:off x="1763615" y="3603327"/>
        <a:ext cx="928975" cy="320614"/>
      </dsp:txXfrm>
    </dsp:sp>
    <dsp:sp modelId="{977C234D-1DAF-4E1D-BC49-240057199B77}">
      <dsp:nvSpPr>
        <dsp:cNvPr id="0" name=""/>
        <dsp:cNvSpPr/>
      </dsp:nvSpPr>
      <dsp:spPr>
        <a:xfrm rot="21582747">
          <a:off x="2692586" y="3757797"/>
          <a:ext cx="583269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583269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1582747">
        <a:off x="2969640" y="3747589"/>
        <a:ext cx="29163" cy="29163"/>
      </dsp:txXfrm>
    </dsp:sp>
    <dsp:sp modelId="{8E9B5674-0FB0-447E-9318-9FA9D4309E06}">
      <dsp:nvSpPr>
        <dsp:cNvPr id="0" name=""/>
        <dsp:cNvSpPr/>
      </dsp:nvSpPr>
      <dsp:spPr>
        <a:xfrm>
          <a:off x="3275853" y="3600400"/>
          <a:ext cx="1273386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Bâtiment-2A1</a:t>
          </a:r>
          <a:endParaRPr lang="fr-FR" sz="1200" kern="1200" dirty="0"/>
        </a:p>
      </dsp:txBody>
      <dsp:txXfrm>
        <a:off x="3275853" y="3600400"/>
        <a:ext cx="1273386" cy="320614"/>
      </dsp:txXfrm>
    </dsp:sp>
    <dsp:sp modelId="{B24C4C36-1A87-4E40-91E6-5C0E5021C9F6}">
      <dsp:nvSpPr>
        <dsp:cNvPr id="0" name=""/>
        <dsp:cNvSpPr/>
      </dsp:nvSpPr>
      <dsp:spPr>
        <a:xfrm rot="21347423">
          <a:off x="4548761" y="3743333"/>
          <a:ext cx="354221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354221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1347423">
        <a:off x="4717017" y="3738851"/>
        <a:ext cx="17711" cy="17711"/>
      </dsp:txXfrm>
    </dsp:sp>
    <dsp:sp modelId="{CA53018B-9627-45DE-A218-759A19500DB7}">
      <dsp:nvSpPr>
        <dsp:cNvPr id="0" name=""/>
        <dsp:cNvSpPr/>
      </dsp:nvSpPr>
      <dsp:spPr>
        <a:xfrm>
          <a:off x="4902505" y="3574398"/>
          <a:ext cx="1161632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Étage-2A11</a:t>
          </a:r>
          <a:endParaRPr lang="fr-FR" sz="1200" kern="1200" dirty="0"/>
        </a:p>
      </dsp:txBody>
      <dsp:txXfrm>
        <a:off x="4902505" y="3574398"/>
        <a:ext cx="1161632" cy="320614"/>
      </dsp:txXfrm>
    </dsp:sp>
    <dsp:sp modelId="{F8D6CB2F-11B4-4740-B4C5-3B66C9D5C3D4}">
      <dsp:nvSpPr>
        <dsp:cNvPr id="0" name=""/>
        <dsp:cNvSpPr/>
      </dsp:nvSpPr>
      <dsp:spPr>
        <a:xfrm rot="2647838">
          <a:off x="4479781" y="3927686"/>
          <a:ext cx="492182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492182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647838">
        <a:off x="4713568" y="3919755"/>
        <a:ext cx="24609" cy="24609"/>
      </dsp:txXfrm>
    </dsp:sp>
    <dsp:sp modelId="{137EB09D-7832-4701-8B08-BBBACE04BB43}">
      <dsp:nvSpPr>
        <dsp:cNvPr id="0" name=""/>
        <dsp:cNvSpPr/>
      </dsp:nvSpPr>
      <dsp:spPr>
        <a:xfrm>
          <a:off x="4902505" y="3943105"/>
          <a:ext cx="1161632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Étage-2A12</a:t>
          </a:r>
          <a:endParaRPr lang="fr-FR" sz="1200" kern="1200" dirty="0"/>
        </a:p>
      </dsp:txBody>
      <dsp:txXfrm>
        <a:off x="4902505" y="3943105"/>
        <a:ext cx="1161632" cy="320614"/>
      </dsp:txXfrm>
    </dsp:sp>
    <dsp:sp modelId="{4CB719C2-A99D-4F69-8074-D662F541D5AE}">
      <dsp:nvSpPr>
        <dsp:cNvPr id="0" name=""/>
        <dsp:cNvSpPr/>
      </dsp:nvSpPr>
      <dsp:spPr>
        <a:xfrm rot="3815542">
          <a:off x="4328725" y="4112040"/>
          <a:ext cx="794295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794295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3815542">
        <a:off x="4706015" y="4096556"/>
        <a:ext cx="39714" cy="39714"/>
      </dsp:txXfrm>
    </dsp:sp>
    <dsp:sp modelId="{BEC5701E-32A0-48EB-9A74-903A5884DF16}">
      <dsp:nvSpPr>
        <dsp:cNvPr id="0" name=""/>
        <dsp:cNvSpPr/>
      </dsp:nvSpPr>
      <dsp:spPr>
        <a:xfrm>
          <a:off x="4902505" y="4311812"/>
          <a:ext cx="1161632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Étage-2A13</a:t>
          </a:r>
          <a:endParaRPr lang="fr-FR" sz="1200" kern="1200" dirty="0"/>
        </a:p>
      </dsp:txBody>
      <dsp:txXfrm>
        <a:off x="4902505" y="4311812"/>
        <a:ext cx="1161632" cy="320614"/>
      </dsp:txXfrm>
    </dsp:sp>
    <dsp:sp modelId="{D9E61A6C-362D-4167-865D-F41DB54DF499}">
      <dsp:nvSpPr>
        <dsp:cNvPr id="0" name=""/>
        <dsp:cNvSpPr/>
      </dsp:nvSpPr>
      <dsp:spPr>
        <a:xfrm rot="4313342">
          <a:off x="4157661" y="4296393"/>
          <a:ext cx="1136422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1136422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4313342">
        <a:off x="4697462" y="4272356"/>
        <a:ext cx="56821" cy="56821"/>
      </dsp:txXfrm>
    </dsp:sp>
    <dsp:sp modelId="{08FFD997-C22D-4FE5-8476-F251A7390C5C}">
      <dsp:nvSpPr>
        <dsp:cNvPr id="0" name=""/>
        <dsp:cNvSpPr/>
      </dsp:nvSpPr>
      <dsp:spPr>
        <a:xfrm>
          <a:off x="4902505" y="4680519"/>
          <a:ext cx="1161632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Étage-2A14</a:t>
          </a:r>
          <a:endParaRPr lang="fr-FR" sz="1200" kern="1200" dirty="0"/>
        </a:p>
      </dsp:txBody>
      <dsp:txXfrm>
        <a:off x="4902505" y="4680519"/>
        <a:ext cx="1161632" cy="320614"/>
      </dsp:txXfrm>
    </dsp:sp>
    <dsp:sp modelId="{486A8842-9797-4CE9-9247-E71AC772E01F}">
      <dsp:nvSpPr>
        <dsp:cNvPr id="0" name=""/>
        <dsp:cNvSpPr/>
      </dsp:nvSpPr>
      <dsp:spPr>
        <a:xfrm rot="2873033">
          <a:off x="2549363" y="4081833"/>
          <a:ext cx="869716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869716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873033">
        <a:off x="2962479" y="4064464"/>
        <a:ext cx="43485" cy="43485"/>
      </dsp:txXfrm>
    </dsp:sp>
    <dsp:sp modelId="{B46581ED-0545-4490-B435-B114A7539BD4}">
      <dsp:nvSpPr>
        <dsp:cNvPr id="0" name=""/>
        <dsp:cNvSpPr/>
      </dsp:nvSpPr>
      <dsp:spPr>
        <a:xfrm>
          <a:off x="3275853" y="4248472"/>
          <a:ext cx="1273386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Bâtiment-2A2</a:t>
          </a:r>
          <a:endParaRPr lang="fr-FR" sz="1200" kern="1200" dirty="0"/>
        </a:p>
      </dsp:txBody>
      <dsp:txXfrm>
        <a:off x="3275853" y="4248472"/>
        <a:ext cx="1273386" cy="320614"/>
      </dsp:txXfrm>
    </dsp:sp>
    <dsp:sp modelId="{5FDE2C0F-D96D-4796-811F-37A5F9387812}">
      <dsp:nvSpPr>
        <dsp:cNvPr id="0" name=""/>
        <dsp:cNvSpPr/>
      </dsp:nvSpPr>
      <dsp:spPr>
        <a:xfrm rot="3767494">
          <a:off x="1408581" y="3974207"/>
          <a:ext cx="487273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487273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3767494">
        <a:off x="1640035" y="3966399"/>
        <a:ext cx="24363" cy="24363"/>
      </dsp:txXfrm>
    </dsp:sp>
    <dsp:sp modelId="{84E8BB67-195A-4765-9DBF-2C41B45919F1}">
      <dsp:nvSpPr>
        <dsp:cNvPr id="0" name=""/>
        <dsp:cNvSpPr/>
      </dsp:nvSpPr>
      <dsp:spPr>
        <a:xfrm>
          <a:off x="1763615" y="4034952"/>
          <a:ext cx="941395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Résidence-2B</a:t>
          </a:r>
          <a:endParaRPr lang="fr-FR" sz="1200" kern="1200" dirty="0"/>
        </a:p>
      </dsp:txBody>
      <dsp:txXfrm>
        <a:off x="1763615" y="4034952"/>
        <a:ext cx="941395" cy="320614"/>
      </dsp:txXfrm>
    </dsp:sp>
    <dsp:sp modelId="{B9EB9527-1DBF-4AAB-A3A8-AC01BB92081C}">
      <dsp:nvSpPr>
        <dsp:cNvPr id="0" name=""/>
        <dsp:cNvSpPr/>
      </dsp:nvSpPr>
      <dsp:spPr>
        <a:xfrm rot="4815009">
          <a:off x="994410" y="4405835"/>
          <a:ext cx="1315613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1315613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4815009">
        <a:off x="1619327" y="4377319"/>
        <a:ext cx="65780" cy="65780"/>
      </dsp:txXfrm>
    </dsp:sp>
    <dsp:sp modelId="{6F86271E-7BF0-4600-9356-94E13CCDC60C}">
      <dsp:nvSpPr>
        <dsp:cNvPr id="0" name=""/>
        <dsp:cNvSpPr/>
      </dsp:nvSpPr>
      <dsp:spPr>
        <a:xfrm>
          <a:off x="1763615" y="4898207"/>
          <a:ext cx="1072867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Immeuble-21</a:t>
          </a:r>
          <a:endParaRPr lang="fr-FR" sz="1200" kern="1200" dirty="0"/>
        </a:p>
      </dsp:txBody>
      <dsp:txXfrm>
        <a:off x="1763615" y="4898207"/>
        <a:ext cx="1072867" cy="320614"/>
      </dsp:txXfrm>
    </dsp:sp>
    <dsp:sp modelId="{F4508004-0336-4D4C-964F-2C7C692FC7B3}">
      <dsp:nvSpPr>
        <dsp:cNvPr id="0" name=""/>
        <dsp:cNvSpPr/>
      </dsp:nvSpPr>
      <dsp:spPr>
        <a:xfrm rot="4533371">
          <a:off x="1205609" y="4190021"/>
          <a:ext cx="893215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893215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4533371">
        <a:off x="1629887" y="4172065"/>
        <a:ext cx="44660" cy="44660"/>
      </dsp:txXfrm>
    </dsp:sp>
    <dsp:sp modelId="{2079179E-C58E-446A-8FDF-127CC108DB66}">
      <dsp:nvSpPr>
        <dsp:cNvPr id="0" name=""/>
        <dsp:cNvSpPr/>
      </dsp:nvSpPr>
      <dsp:spPr>
        <a:xfrm>
          <a:off x="1763615" y="4466579"/>
          <a:ext cx="1072854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Immeuble-22</a:t>
          </a:r>
          <a:endParaRPr lang="fr-FR" sz="1200" kern="1200" dirty="0"/>
        </a:p>
      </dsp:txBody>
      <dsp:txXfrm>
        <a:off x="1763615" y="4466579"/>
        <a:ext cx="1072854" cy="320614"/>
      </dsp:txXfrm>
    </dsp:sp>
    <dsp:sp modelId="{201162AE-C040-4838-964C-D7DE4CECADFF}">
      <dsp:nvSpPr>
        <dsp:cNvPr id="0" name=""/>
        <dsp:cNvSpPr/>
      </dsp:nvSpPr>
      <dsp:spPr>
        <a:xfrm rot="4758446">
          <a:off x="74167" y="4296316"/>
          <a:ext cx="1392485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1392485" y="4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4758446">
        <a:off x="735597" y="4265878"/>
        <a:ext cx="69624" cy="69624"/>
      </dsp:txXfrm>
    </dsp:sp>
    <dsp:sp modelId="{FDBE053B-4198-4C02-9A95-D09E345DAEAB}">
      <dsp:nvSpPr>
        <dsp:cNvPr id="0" name=""/>
        <dsp:cNvSpPr/>
      </dsp:nvSpPr>
      <dsp:spPr>
        <a:xfrm>
          <a:off x="899590" y="4824536"/>
          <a:ext cx="641229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Rue-3</a:t>
          </a:r>
          <a:endParaRPr lang="fr-FR" sz="1200" kern="1200" dirty="0"/>
        </a:p>
      </dsp:txBody>
      <dsp:txXfrm>
        <a:off x="899590" y="4824536"/>
        <a:ext cx="641229" cy="320614"/>
      </dsp:txXfrm>
    </dsp:sp>
    <dsp:sp modelId="{E3EC0652-D1D3-4EE4-AA2F-3B196FB739FB}">
      <dsp:nvSpPr>
        <dsp:cNvPr id="0" name=""/>
        <dsp:cNvSpPr/>
      </dsp:nvSpPr>
      <dsp:spPr>
        <a:xfrm rot="4133689">
          <a:off x="1342849" y="5269086"/>
          <a:ext cx="618736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618736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4133689">
        <a:off x="1636749" y="5257991"/>
        <a:ext cx="30936" cy="30936"/>
      </dsp:txXfrm>
    </dsp:sp>
    <dsp:sp modelId="{05E146B7-8DEA-41F9-936C-3097D0AEC7EB}">
      <dsp:nvSpPr>
        <dsp:cNvPr id="0" name=""/>
        <dsp:cNvSpPr/>
      </dsp:nvSpPr>
      <dsp:spPr>
        <a:xfrm>
          <a:off x="1763615" y="5401768"/>
          <a:ext cx="799081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Maison</a:t>
          </a:r>
          <a:endParaRPr lang="fr-FR" sz="1200" kern="1200" dirty="0"/>
        </a:p>
      </dsp:txBody>
      <dsp:txXfrm>
        <a:off x="1763615" y="5401768"/>
        <a:ext cx="799081" cy="320614"/>
      </dsp:txXfrm>
    </dsp:sp>
    <dsp:sp modelId="{5BA2B311-700F-4A91-9A7F-EA3618303542}">
      <dsp:nvSpPr>
        <dsp:cNvPr id="0" name=""/>
        <dsp:cNvSpPr/>
      </dsp:nvSpPr>
      <dsp:spPr>
        <a:xfrm rot="4422868">
          <a:off x="1162671" y="5484900"/>
          <a:ext cx="1051031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1051031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4422868">
        <a:off x="1661911" y="5462998"/>
        <a:ext cx="52551" cy="52551"/>
      </dsp:txXfrm>
    </dsp:sp>
    <dsp:sp modelId="{1ACFFA36-A04F-42BE-8BA2-44529F0F83D4}">
      <dsp:nvSpPr>
        <dsp:cNvPr id="0" name=""/>
        <dsp:cNvSpPr/>
      </dsp:nvSpPr>
      <dsp:spPr>
        <a:xfrm>
          <a:off x="1835554" y="5833396"/>
          <a:ext cx="641229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1835554" y="5833396"/>
        <a:ext cx="641229" cy="320614"/>
      </dsp:txXfrm>
    </dsp:sp>
    <dsp:sp modelId="{478E98F1-C485-44E7-BA5F-B86D5B00ED02}">
      <dsp:nvSpPr>
        <dsp:cNvPr id="0" name=""/>
        <dsp:cNvSpPr/>
      </dsp:nvSpPr>
      <dsp:spPr>
        <a:xfrm rot="4711634">
          <a:off x="947283" y="5706570"/>
          <a:ext cx="1481807" cy="8747"/>
        </a:xfrm>
        <a:custGeom>
          <a:avLst/>
          <a:gdLst/>
          <a:ahLst/>
          <a:cxnLst/>
          <a:rect l="0" t="0" r="0" b="0"/>
          <a:pathLst>
            <a:path>
              <a:moveTo>
                <a:pt x="0" y="4373"/>
              </a:moveTo>
              <a:lnTo>
                <a:pt x="1481807" y="4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4711634">
        <a:off x="1651142" y="5673899"/>
        <a:ext cx="74090" cy="74090"/>
      </dsp:txXfrm>
    </dsp:sp>
    <dsp:sp modelId="{4A1ECD17-6113-40FD-9E58-AE3D1FF69439}">
      <dsp:nvSpPr>
        <dsp:cNvPr id="0" name=""/>
        <dsp:cNvSpPr/>
      </dsp:nvSpPr>
      <dsp:spPr>
        <a:xfrm>
          <a:off x="1835554" y="6276737"/>
          <a:ext cx="641229" cy="320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1835554" y="6276737"/>
        <a:ext cx="641229" cy="3206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3A076B-EA86-440F-8E98-9231013ACE2C}">
      <dsp:nvSpPr>
        <dsp:cNvPr id="0" name=""/>
        <dsp:cNvSpPr/>
      </dsp:nvSpPr>
      <dsp:spPr>
        <a:xfrm>
          <a:off x="416144" y="3740780"/>
          <a:ext cx="884735" cy="279984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</a:t>
          </a:r>
          <a:endParaRPr lang="fr-FR" sz="1400" kern="1200" dirty="0"/>
        </a:p>
      </dsp:txBody>
      <dsp:txXfrm>
        <a:off x="416144" y="3740780"/>
        <a:ext cx="884735" cy="279984"/>
      </dsp:txXfrm>
    </dsp:sp>
    <dsp:sp modelId="{CFD2630D-70C8-4035-ADB8-4C08F9251117}">
      <dsp:nvSpPr>
        <dsp:cNvPr id="0" name=""/>
        <dsp:cNvSpPr/>
      </dsp:nvSpPr>
      <dsp:spPr>
        <a:xfrm rot="16951849">
          <a:off x="298606" y="2627458"/>
          <a:ext cx="2559970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2559970" y="3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6951849">
        <a:off x="1514592" y="2567278"/>
        <a:ext cx="127998" cy="127998"/>
      </dsp:txXfrm>
    </dsp:sp>
    <dsp:sp modelId="{6E60E976-B561-4FD0-8A60-02EA73A6B3CB}">
      <dsp:nvSpPr>
        <dsp:cNvPr id="0" name=""/>
        <dsp:cNvSpPr/>
      </dsp:nvSpPr>
      <dsp:spPr>
        <a:xfrm>
          <a:off x="1856303" y="1252170"/>
          <a:ext cx="1059513" cy="25922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Données</a:t>
          </a:r>
          <a:endParaRPr lang="fr-FR" sz="1400" kern="1200" dirty="0"/>
        </a:p>
      </dsp:txBody>
      <dsp:txXfrm>
        <a:off x="1856303" y="1252170"/>
        <a:ext cx="1059513" cy="259224"/>
      </dsp:txXfrm>
    </dsp:sp>
    <dsp:sp modelId="{B537C491-2014-48A6-8CF6-0F19411A7674}">
      <dsp:nvSpPr>
        <dsp:cNvPr id="0" name=""/>
        <dsp:cNvSpPr/>
      </dsp:nvSpPr>
      <dsp:spPr>
        <a:xfrm rot="19742736">
          <a:off x="2863712" y="1189792"/>
          <a:ext cx="731676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731676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9742736">
        <a:off x="3211258" y="1175319"/>
        <a:ext cx="36583" cy="36583"/>
      </dsp:txXfrm>
    </dsp:sp>
    <dsp:sp modelId="{2E09ECF8-90CD-4424-803A-046CFAE679A7}">
      <dsp:nvSpPr>
        <dsp:cNvPr id="0" name=""/>
        <dsp:cNvSpPr/>
      </dsp:nvSpPr>
      <dsp:spPr>
        <a:xfrm>
          <a:off x="3543285" y="863323"/>
          <a:ext cx="1153397" cy="28423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3543285" y="863323"/>
        <a:ext cx="1153397" cy="284235"/>
      </dsp:txXfrm>
    </dsp:sp>
    <dsp:sp modelId="{CD7FD1FB-E890-463F-82C3-5DA0FA2B7F2C}">
      <dsp:nvSpPr>
        <dsp:cNvPr id="0" name=""/>
        <dsp:cNvSpPr/>
      </dsp:nvSpPr>
      <dsp:spPr>
        <a:xfrm rot="19192803">
          <a:off x="4598447" y="732597"/>
          <a:ext cx="834971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834971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9192803">
        <a:off x="4995058" y="715542"/>
        <a:ext cx="41748" cy="41748"/>
      </dsp:txXfrm>
    </dsp:sp>
    <dsp:sp modelId="{015CC51F-D0B0-4B12-B5D6-8687D992915F}">
      <dsp:nvSpPr>
        <dsp:cNvPr id="0" name=""/>
        <dsp:cNvSpPr/>
      </dsp:nvSpPr>
      <dsp:spPr>
        <a:xfrm>
          <a:off x="5335182" y="327401"/>
          <a:ext cx="888705" cy="27998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5335182" y="327401"/>
        <a:ext cx="888705" cy="279984"/>
      </dsp:txXfrm>
    </dsp:sp>
    <dsp:sp modelId="{554336D1-C132-4B45-B8A4-D26ED2CF032C}">
      <dsp:nvSpPr>
        <dsp:cNvPr id="0" name=""/>
        <dsp:cNvSpPr/>
      </dsp:nvSpPr>
      <dsp:spPr>
        <a:xfrm rot="19633000">
          <a:off x="6175734" y="299873"/>
          <a:ext cx="604659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604659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9633000">
        <a:off x="6462948" y="288576"/>
        <a:ext cx="30232" cy="30232"/>
      </dsp:txXfrm>
    </dsp:sp>
    <dsp:sp modelId="{92CD6B0F-BD21-4277-8BAA-B25DE273826E}">
      <dsp:nvSpPr>
        <dsp:cNvPr id="0" name=""/>
        <dsp:cNvSpPr/>
      </dsp:nvSpPr>
      <dsp:spPr>
        <a:xfrm>
          <a:off x="6732240" y="0"/>
          <a:ext cx="981145" cy="27998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6732240" y="0"/>
        <a:ext cx="981145" cy="279984"/>
      </dsp:txXfrm>
    </dsp:sp>
    <dsp:sp modelId="{74140B8B-4261-409F-A7DD-39DAFA943D81}">
      <dsp:nvSpPr>
        <dsp:cNvPr id="0" name=""/>
        <dsp:cNvSpPr/>
      </dsp:nvSpPr>
      <dsp:spPr>
        <a:xfrm rot="65689">
          <a:off x="6223839" y="468690"/>
          <a:ext cx="535585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535585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65689">
        <a:off x="6478242" y="459120"/>
        <a:ext cx="26779" cy="26779"/>
      </dsp:txXfrm>
    </dsp:sp>
    <dsp:sp modelId="{D161E2ED-8E39-433D-8369-EB951E2209C5}">
      <dsp:nvSpPr>
        <dsp:cNvPr id="0" name=""/>
        <dsp:cNvSpPr/>
      </dsp:nvSpPr>
      <dsp:spPr>
        <a:xfrm>
          <a:off x="6759376" y="337634"/>
          <a:ext cx="1114289" cy="27998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6759376" y="337634"/>
        <a:ext cx="1114289" cy="279984"/>
      </dsp:txXfrm>
    </dsp:sp>
    <dsp:sp modelId="{BD219F18-0F8D-40B4-90E0-F402EF14AB2B}">
      <dsp:nvSpPr>
        <dsp:cNvPr id="0" name=""/>
        <dsp:cNvSpPr/>
      </dsp:nvSpPr>
      <dsp:spPr>
        <a:xfrm rot="1908925">
          <a:off x="6176547" y="629682"/>
          <a:ext cx="630170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630170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908925">
        <a:off x="6475878" y="617747"/>
        <a:ext cx="31508" cy="31508"/>
      </dsp:txXfrm>
    </dsp:sp>
    <dsp:sp modelId="{79162394-C7EA-4745-864F-08C4279BF4AE}">
      <dsp:nvSpPr>
        <dsp:cNvPr id="0" name=""/>
        <dsp:cNvSpPr/>
      </dsp:nvSpPr>
      <dsp:spPr>
        <a:xfrm>
          <a:off x="6759376" y="659617"/>
          <a:ext cx="1008276" cy="27998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6759376" y="659617"/>
        <a:ext cx="1008276" cy="279984"/>
      </dsp:txXfrm>
    </dsp:sp>
    <dsp:sp modelId="{1682DB14-1252-4F59-A2D0-EB78D75874E4}">
      <dsp:nvSpPr>
        <dsp:cNvPr id="0" name=""/>
        <dsp:cNvSpPr/>
      </dsp:nvSpPr>
      <dsp:spPr>
        <a:xfrm rot="2029719">
          <a:off x="4631621" y="1215571"/>
          <a:ext cx="768623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768623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029719">
        <a:off x="4996717" y="1200175"/>
        <a:ext cx="38431" cy="38431"/>
      </dsp:txXfrm>
    </dsp:sp>
    <dsp:sp modelId="{F19B1C54-D34B-4247-B497-48AFD3E28138}">
      <dsp:nvSpPr>
        <dsp:cNvPr id="0" name=""/>
        <dsp:cNvSpPr/>
      </dsp:nvSpPr>
      <dsp:spPr>
        <a:xfrm>
          <a:off x="5335182" y="1293349"/>
          <a:ext cx="875137" cy="27998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5335182" y="1293349"/>
        <a:ext cx="875137" cy="279984"/>
      </dsp:txXfrm>
    </dsp:sp>
    <dsp:sp modelId="{829E8A9E-F18A-4817-9FB6-58005FCC93A1}">
      <dsp:nvSpPr>
        <dsp:cNvPr id="0" name=""/>
        <dsp:cNvSpPr/>
      </dsp:nvSpPr>
      <dsp:spPr>
        <a:xfrm rot="19787579">
          <a:off x="6168252" y="1273647"/>
          <a:ext cx="619624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619624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9787579">
        <a:off x="6462573" y="1261976"/>
        <a:ext cx="30981" cy="30981"/>
      </dsp:txXfrm>
    </dsp:sp>
    <dsp:sp modelId="{0B5B114F-7CBD-4286-87CB-86DB46108583}">
      <dsp:nvSpPr>
        <dsp:cNvPr id="0" name=""/>
        <dsp:cNvSpPr/>
      </dsp:nvSpPr>
      <dsp:spPr>
        <a:xfrm>
          <a:off x="6745808" y="981599"/>
          <a:ext cx="986538" cy="27998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6745808" y="981599"/>
        <a:ext cx="986538" cy="279984"/>
      </dsp:txXfrm>
    </dsp:sp>
    <dsp:sp modelId="{5FDDF886-9B19-4624-AF6F-9C82690DEC0B}">
      <dsp:nvSpPr>
        <dsp:cNvPr id="0" name=""/>
        <dsp:cNvSpPr/>
      </dsp:nvSpPr>
      <dsp:spPr>
        <a:xfrm rot="65689">
          <a:off x="6210271" y="1434638"/>
          <a:ext cx="535585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535585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65689">
        <a:off x="6464674" y="1425068"/>
        <a:ext cx="26779" cy="26779"/>
      </dsp:txXfrm>
    </dsp:sp>
    <dsp:sp modelId="{CAAE3443-BC27-4A7D-91CA-8482E6C39859}">
      <dsp:nvSpPr>
        <dsp:cNvPr id="0" name=""/>
        <dsp:cNvSpPr/>
      </dsp:nvSpPr>
      <dsp:spPr>
        <a:xfrm>
          <a:off x="6745808" y="1303582"/>
          <a:ext cx="986538" cy="27998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6745808" y="1303582"/>
        <a:ext cx="986538" cy="279984"/>
      </dsp:txXfrm>
    </dsp:sp>
    <dsp:sp modelId="{5A00C8A0-464B-4559-9ED4-6257F07ED4E9}">
      <dsp:nvSpPr>
        <dsp:cNvPr id="0" name=""/>
        <dsp:cNvSpPr/>
      </dsp:nvSpPr>
      <dsp:spPr>
        <a:xfrm rot="1908925">
          <a:off x="6162979" y="1595630"/>
          <a:ext cx="630170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630170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908925">
        <a:off x="6462310" y="1583695"/>
        <a:ext cx="31508" cy="31508"/>
      </dsp:txXfrm>
    </dsp:sp>
    <dsp:sp modelId="{C79D96AA-D928-41E1-9824-7D6A947FC2D6}">
      <dsp:nvSpPr>
        <dsp:cNvPr id="0" name=""/>
        <dsp:cNvSpPr/>
      </dsp:nvSpPr>
      <dsp:spPr>
        <a:xfrm>
          <a:off x="6745808" y="1625565"/>
          <a:ext cx="1008276" cy="27998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6745808" y="1625565"/>
        <a:ext cx="1008276" cy="279984"/>
      </dsp:txXfrm>
    </dsp:sp>
    <dsp:sp modelId="{ACFD81EA-8685-4E9A-83D3-DB0AC86CF177}">
      <dsp:nvSpPr>
        <dsp:cNvPr id="0" name=""/>
        <dsp:cNvSpPr/>
      </dsp:nvSpPr>
      <dsp:spPr>
        <a:xfrm rot="3923294">
          <a:off x="4249366" y="1698545"/>
          <a:ext cx="1533133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1533133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3923294">
        <a:off x="4977604" y="1664036"/>
        <a:ext cx="76656" cy="76656"/>
      </dsp:txXfrm>
    </dsp:sp>
    <dsp:sp modelId="{AA4AD1BB-6AF3-49C1-9C12-C25B3C75F8F0}">
      <dsp:nvSpPr>
        <dsp:cNvPr id="0" name=""/>
        <dsp:cNvSpPr/>
      </dsp:nvSpPr>
      <dsp:spPr>
        <a:xfrm>
          <a:off x="5335182" y="2259297"/>
          <a:ext cx="861569" cy="27998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5335182" y="2259297"/>
        <a:ext cx="861569" cy="279984"/>
      </dsp:txXfrm>
    </dsp:sp>
    <dsp:sp modelId="{47954EC3-E606-48A4-AAAC-5BEF7DB137F4}">
      <dsp:nvSpPr>
        <dsp:cNvPr id="0" name=""/>
        <dsp:cNvSpPr/>
      </dsp:nvSpPr>
      <dsp:spPr>
        <a:xfrm rot="19787579">
          <a:off x="6154684" y="2239595"/>
          <a:ext cx="619624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619624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9787579">
        <a:off x="6449005" y="2227924"/>
        <a:ext cx="30981" cy="30981"/>
      </dsp:txXfrm>
    </dsp:sp>
    <dsp:sp modelId="{53CAA2D2-FFAA-495A-B4F4-AD368C1B2492}">
      <dsp:nvSpPr>
        <dsp:cNvPr id="0" name=""/>
        <dsp:cNvSpPr/>
      </dsp:nvSpPr>
      <dsp:spPr>
        <a:xfrm>
          <a:off x="6732240" y="1947547"/>
          <a:ext cx="1013674" cy="27998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6732240" y="1947547"/>
        <a:ext cx="1013674" cy="279984"/>
      </dsp:txXfrm>
    </dsp:sp>
    <dsp:sp modelId="{FD7B2C02-BDB5-41A2-A431-E3B26F4F941C}">
      <dsp:nvSpPr>
        <dsp:cNvPr id="0" name=""/>
        <dsp:cNvSpPr/>
      </dsp:nvSpPr>
      <dsp:spPr>
        <a:xfrm rot="65689">
          <a:off x="6196703" y="2400586"/>
          <a:ext cx="535585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535585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65689">
        <a:off x="6451106" y="2391016"/>
        <a:ext cx="26779" cy="26779"/>
      </dsp:txXfrm>
    </dsp:sp>
    <dsp:sp modelId="{7AE9AE6E-B804-49E0-9D7D-C292F6CFFE82}">
      <dsp:nvSpPr>
        <dsp:cNvPr id="0" name=""/>
        <dsp:cNvSpPr/>
      </dsp:nvSpPr>
      <dsp:spPr>
        <a:xfrm>
          <a:off x="6732240" y="2269530"/>
          <a:ext cx="1013674" cy="27998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6732240" y="2269530"/>
        <a:ext cx="1013674" cy="279984"/>
      </dsp:txXfrm>
    </dsp:sp>
    <dsp:sp modelId="{461F33B2-1CBC-408B-8BB7-96524FBBE4A1}">
      <dsp:nvSpPr>
        <dsp:cNvPr id="0" name=""/>
        <dsp:cNvSpPr/>
      </dsp:nvSpPr>
      <dsp:spPr>
        <a:xfrm rot="1908925">
          <a:off x="6149411" y="2561578"/>
          <a:ext cx="630170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630170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908925">
        <a:off x="6448742" y="2549643"/>
        <a:ext cx="31508" cy="31508"/>
      </dsp:txXfrm>
    </dsp:sp>
    <dsp:sp modelId="{B37B40BB-FCFC-4B80-995E-79D679B66B51}">
      <dsp:nvSpPr>
        <dsp:cNvPr id="0" name=""/>
        <dsp:cNvSpPr/>
      </dsp:nvSpPr>
      <dsp:spPr>
        <a:xfrm>
          <a:off x="6732240" y="2591513"/>
          <a:ext cx="1157687" cy="27998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6732240" y="2591513"/>
        <a:ext cx="1157687" cy="279984"/>
      </dsp:txXfrm>
    </dsp:sp>
    <dsp:sp modelId="{18A6C4C7-78CC-4553-8695-B93E953C8054}">
      <dsp:nvSpPr>
        <dsp:cNvPr id="0" name=""/>
        <dsp:cNvSpPr/>
      </dsp:nvSpPr>
      <dsp:spPr>
        <a:xfrm rot="1457100">
          <a:off x="2881864" y="1535765"/>
          <a:ext cx="767379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767379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457100">
        <a:off x="3246369" y="1520400"/>
        <a:ext cx="38368" cy="38368"/>
      </dsp:txXfrm>
    </dsp:sp>
    <dsp:sp modelId="{952E5C0A-B0CD-4EC2-89A8-4244E861A491}">
      <dsp:nvSpPr>
        <dsp:cNvPr id="0" name=""/>
        <dsp:cNvSpPr/>
      </dsp:nvSpPr>
      <dsp:spPr>
        <a:xfrm>
          <a:off x="3615291" y="1511392"/>
          <a:ext cx="1168063" cy="37198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3615291" y="1511392"/>
        <a:ext cx="1168063" cy="371987"/>
      </dsp:txXfrm>
    </dsp:sp>
    <dsp:sp modelId="{A9F52C32-9E0D-41A7-B16E-E4798FF8BF86}">
      <dsp:nvSpPr>
        <dsp:cNvPr id="0" name=""/>
        <dsp:cNvSpPr/>
      </dsp:nvSpPr>
      <dsp:spPr>
        <a:xfrm rot="1184578">
          <a:off x="1288033" y="3950779"/>
          <a:ext cx="437097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437097" y="3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184578">
        <a:off x="1495654" y="3943671"/>
        <a:ext cx="21854" cy="21854"/>
      </dsp:txXfrm>
    </dsp:sp>
    <dsp:sp modelId="{2D5A135D-4DE1-45B9-9C6F-F6D5CC84DB59}">
      <dsp:nvSpPr>
        <dsp:cNvPr id="0" name=""/>
        <dsp:cNvSpPr/>
      </dsp:nvSpPr>
      <dsp:spPr>
        <a:xfrm>
          <a:off x="1712284" y="3816424"/>
          <a:ext cx="1117386" cy="42400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Programmes</a:t>
          </a:r>
          <a:endParaRPr lang="fr-FR" sz="1400" kern="1200" dirty="0"/>
        </a:p>
      </dsp:txBody>
      <dsp:txXfrm>
        <a:off x="1712284" y="3816424"/>
        <a:ext cx="1117386" cy="424000"/>
      </dsp:txXfrm>
    </dsp:sp>
    <dsp:sp modelId="{883F15EF-7263-44E8-AAA4-B6421F8E02BC}">
      <dsp:nvSpPr>
        <dsp:cNvPr id="0" name=""/>
        <dsp:cNvSpPr/>
      </dsp:nvSpPr>
      <dsp:spPr>
        <a:xfrm rot="18884296">
          <a:off x="2629778" y="3545124"/>
          <a:ext cx="1350024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1350024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8884296">
        <a:off x="3271040" y="3515193"/>
        <a:ext cx="67501" cy="67501"/>
      </dsp:txXfrm>
    </dsp:sp>
    <dsp:sp modelId="{E05774FD-86C3-4972-BE65-8185A5F15456}">
      <dsp:nvSpPr>
        <dsp:cNvPr id="0" name=""/>
        <dsp:cNvSpPr/>
      </dsp:nvSpPr>
      <dsp:spPr>
        <a:xfrm>
          <a:off x="3779911" y="2929470"/>
          <a:ext cx="804822" cy="27998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OFFICE</a:t>
          </a:r>
          <a:endParaRPr lang="fr-FR" sz="1400" kern="1200" dirty="0"/>
        </a:p>
      </dsp:txBody>
      <dsp:txXfrm>
        <a:off x="3779911" y="2929470"/>
        <a:ext cx="804822" cy="279984"/>
      </dsp:txXfrm>
    </dsp:sp>
    <dsp:sp modelId="{977C234D-1DAF-4E1D-BC49-240057199B77}">
      <dsp:nvSpPr>
        <dsp:cNvPr id="0" name=""/>
        <dsp:cNvSpPr/>
      </dsp:nvSpPr>
      <dsp:spPr>
        <a:xfrm rot="20485749">
          <a:off x="4563328" y="2934723"/>
          <a:ext cx="822164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822164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0485749">
        <a:off x="4953857" y="2917988"/>
        <a:ext cx="41108" cy="41108"/>
      </dsp:txXfrm>
    </dsp:sp>
    <dsp:sp modelId="{8E9B5674-0FB0-447E-9318-9FA9D4309E06}">
      <dsp:nvSpPr>
        <dsp:cNvPr id="0" name=""/>
        <dsp:cNvSpPr/>
      </dsp:nvSpPr>
      <dsp:spPr>
        <a:xfrm>
          <a:off x="5364088" y="2667629"/>
          <a:ext cx="880194" cy="27998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Word</a:t>
          </a:r>
          <a:endParaRPr lang="fr-FR" sz="1400" kern="1200" dirty="0"/>
        </a:p>
      </dsp:txBody>
      <dsp:txXfrm>
        <a:off x="5364088" y="2667629"/>
        <a:ext cx="880194" cy="279984"/>
      </dsp:txXfrm>
    </dsp:sp>
    <dsp:sp modelId="{486A8842-9797-4CE9-9247-E71AC772E01F}">
      <dsp:nvSpPr>
        <dsp:cNvPr id="0" name=""/>
        <dsp:cNvSpPr/>
      </dsp:nvSpPr>
      <dsp:spPr>
        <a:xfrm rot="264763">
          <a:off x="4583575" y="3095714"/>
          <a:ext cx="781671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781671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64763">
        <a:off x="4954869" y="3079992"/>
        <a:ext cx="39083" cy="39083"/>
      </dsp:txXfrm>
    </dsp:sp>
    <dsp:sp modelId="{B46581ED-0545-4490-B435-B114A7539BD4}">
      <dsp:nvSpPr>
        <dsp:cNvPr id="0" name=""/>
        <dsp:cNvSpPr/>
      </dsp:nvSpPr>
      <dsp:spPr>
        <a:xfrm>
          <a:off x="5364088" y="2989612"/>
          <a:ext cx="880194" cy="27998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Excel</a:t>
          </a:r>
          <a:endParaRPr lang="fr-FR" sz="1400" kern="1200" dirty="0"/>
        </a:p>
      </dsp:txBody>
      <dsp:txXfrm>
        <a:off x="5364088" y="2989612"/>
        <a:ext cx="880194" cy="279984"/>
      </dsp:txXfrm>
    </dsp:sp>
    <dsp:sp modelId="{CF66A505-205F-48C9-B54F-CBA25FE4D4E3}">
      <dsp:nvSpPr>
        <dsp:cNvPr id="0" name=""/>
        <dsp:cNvSpPr/>
      </dsp:nvSpPr>
      <dsp:spPr>
        <a:xfrm rot="1637588">
          <a:off x="4535917" y="3266711"/>
          <a:ext cx="876987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876987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637588">
        <a:off x="4952486" y="3248606"/>
        <a:ext cx="43849" cy="43849"/>
      </dsp:txXfrm>
    </dsp:sp>
    <dsp:sp modelId="{077E2167-3B5C-41A6-B757-13F92A2B2832}">
      <dsp:nvSpPr>
        <dsp:cNvPr id="0" name=""/>
        <dsp:cNvSpPr/>
      </dsp:nvSpPr>
      <dsp:spPr>
        <a:xfrm>
          <a:off x="5364088" y="3311595"/>
          <a:ext cx="1236127" cy="32000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PowerPoint</a:t>
          </a:r>
          <a:endParaRPr lang="fr-FR" sz="1400" kern="1200" dirty="0"/>
        </a:p>
      </dsp:txBody>
      <dsp:txXfrm>
        <a:off x="5364088" y="3311595"/>
        <a:ext cx="1236127" cy="320008"/>
      </dsp:txXfrm>
    </dsp:sp>
    <dsp:sp modelId="{5FDE2C0F-D96D-4796-811F-37A5F9387812}">
      <dsp:nvSpPr>
        <dsp:cNvPr id="0" name=""/>
        <dsp:cNvSpPr/>
      </dsp:nvSpPr>
      <dsp:spPr>
        <a:xfrm rot="21127518">
          <a:off x="2825147" y="3958891"/>
          <a:ext cx="959286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959286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1127518">
        <a:off x="3280808" y="3938728"/>
        <a:ext cx="47964" cy="47964"/>
      </dsp:txXfrm>
    </dsp:sp>
    <dsp:sp modelId="{84E8BB67-195A-4765-9DBF-2C41B45919F1}">
      <dsp:nvSpPr>
        <dsp:cNvPr id="0" name=""/>
        <dsp:cNvSpPr/>
      </dsp:nvSpPr>
      <dsp:spPr>
        <a:xfrm>
          <a:off x="3779911" y="3757003"/>
          <a:ext cx="860438" cy="27998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Photoshop</a:t>
          </a:r>
          <a:endParaRPr lang="fr-FR" sz="1400" kern="1200" dirty="0"/>
        </a:p>
      </dsp:txBody>
      <dsp:txXfrm>
        <a:off x="3779911" y="3757003"/>
        <a:ext cx="860438" cy="279984"/>
      </dsp:txXfrm>
    </dsp:sp>
    <dsp:sp modelId="{91F51694-202D-4EEC-A4A1-3A35699548DA}">
      <dsp:nvSpPr>
        <dsp:cNvPr id="0" name=""/>
        <dsp:cNvSpPr/>
      </dsp:nvSpPr>
      <dsp:spPr>
        <a:xfrm rot="21233508">
          <a:off x="4638124" y="3851475"/>
          <a:ext cx="783804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783804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1233508">
        <a:off x="5010432" y="3835699"/>
        <a:ext cx="39190" cy="39190"/>
      </dsp:txXfrm>
    </dsp:sp>
    <dsp:sp modelId="{9494B11D-3AF5-4805-9539-374E5D2057FF}">
      <dsp:nvSpPr>
        <dsp:cNvPr id="0" name=""/>
        <dsp:cNvSpPr/>
      </dsp:nvSpPr>
      <dsp:spPr>
        <a:xfrm>
          <a:off x="5419704" y="3673601"/>
          <a:ext cx="559969" cy="27998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Outils</a:t>
          </a:r>
          <a:endParaRPr lang="fr-FR" sz="1400" kern="1200" dirty="0"/>
        </a:p>
      </dsp:txBody>
      <dsp:txXfrm>
        <a:off x="5419704" y="3673601"/>
        <a:ext cx="559969" cy="279984"/>
      </dsp:txXfrm>
    </dsp:sp>
    <dsp:sp modelId="{C1372D0D-913C-4B45-9138-73E28DF41314}">
      <dsp:nvSpPr>
        <dsp:cNvPr id="0" name=""/>
        <dsp:cNvSpPr/>
      </dsp:nvSpPr>
      <dsp:spPr>
        <a:xfrm rot="1031576">
          <a:off x="4622122" y="4013749"/>
          <a:ext cx="815809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815809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31576">
        <a:off x="5009632" y="3997173"/>
        <a:ext cx="40790" cy="40790"/>
      </dsp:txXfrm>
    </dsp:sp>
    <dsp:sp modelId="{7308C55D-EA09-41B0-94D3-4D6BBFFA3196}">
      <dsp:nvSpPr>
        <dsp:cNvPr id="0" name=""/>
        <dsp:cNvSpPr/>
      </dsp:nvSpPr>
      <dsp:spPr>
        <a:xfrm>
          <a:off x="5419704" y="3995584"/>
          <a:ext cx="918596" cy="28511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Modèles</a:t>
          </a:r>
          <a:endParaRPr lang="fr-FR" sz="1400" kern="1200" dirty="0"/>
        </a:p>
      </dsp:txBody>
      <dsp:txXfrm>
        <a:off x="5419704" y="3995584"/>
        <a:ext cx="918596" cy="285114"/>
      </dsp:txXfrm>
    </dsp:sp>
    <dsp:sp modelId="{B9EB9527-1DBF-4AAB-A3A8-AC01BB92081C}">
      <dsp:nvSpPr>
        <dsp:cNvPr id="0" name=""/>
        <dsp:cNvSpPr/>
      </dsp:nvSpPr>
      <dsp:spPr>
        <a:xfrm rot="2125901">
          <a:off x="2721683" y="4362651"/>
          <a:ext cx="1166215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1166215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125901">
        <a:off x="3275635" y="4337315"/>
        <a:ext cx="58310" cy="58310"/>
      </dsp:txXfrm>
    </dsp:sp>
    <dsp:sp modelId="{6F86271E-7BF0-4600-9356-94E13CCDC60C}">
      <dsp:nvSpPr>
        <dsp:cNvPr id="0" name=""/>
        <dsp:cNvSpPr/>
      </dsp:nvSpPr>
      <dsp:spPr>
        <a:xfrm>
          <a:off x="3779911" y="4564524"/>
          <a:ext cx="790397" cy="27998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Jeu-1</a:t>
          </a:r>
          <a:endParaRPr lang="fr-FR" sz="1400" kern="1200" dirty="0"/>
        </a:p>
      </dsp:txBody>
      <dsp:txXfrm>
        <a:off x="3779911" y="4564524"/>
        <a:ext cx="790397" cy="279984"/>
      </dsp:txXfrm>
    </dsp:sp>
    <dsp:sp modelId="{75964624-A3DE-4291-96D3-7DB69964081C}">
      <dsp:nvSpPr>
        <dsp:cNvPr id="0" name=""/>
        <dsp:cNvSpPr/>
      </dsp:nvSpPr>
      <dsp:spPr>
        <a:xfrm rot="20565674">
          <a:off x="4551980" y="4579783"/>
          <a:ext cx="816011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816011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0565674">
        <a:off x="4939586" y="4563202"/>
        <a:ext cx="40800" cy="40800"/>
      </dsp:txXfrm>
    </dsp:sp>
    <dsp:sp modelId="{288A2E91-265D-48DD-8D0A-A60DBC94913D}">
      <dsp:nvSpPr>
        <dsp:cNvPr id="0" name=""/>
        <dsp:cNvSpPr/>
      </dsp:nvSpPr>
      <dsp:spPr>
        <a:xfrm>
          <a:off x="5349663" y="4322696"/>
          <a:ext cx="909043" cy="27998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Décors</a:t>
          </a:r>
          <a:endParaRPr lang="fr-FR" sz="1400" kern="1200" dirty="0"/>
        </a:p>
      </dsp:txBody>
      <dsp:txXfrm>
        <a:off x="5349663" y="4322696"/>
        <a:ext cx="909043" cy="279984"/>
      </dsp:txXfrm>
    </dsp:sp>
    <dsp:sp modelId="{FCC1D80F-CB23-4764-9077-25DE87122860}">
      <dsp:nvSpPr>
        <dsp:cNvPr id="0" name=""/>
        <dsp:cNvSpPr/>
      </dsp:nvSpPr>
      <dsp:spPr>
        <a:xfrm rot="352322">
          <a:off x="4568253" y="4740774"/>
          <a:ext cx="783465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783465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352322">
        <a:off x="4940399" y="4725007"/>
        <a:ext cx="39173" cy="39173"/>
      </dsp:txXfrm>
    </dsp:sp>
    <dsp:sp modelId="{3C5BF5A3-4275-4335-A871-20AB6C07E9D9}">
      <dsp:nvSpPr>
        <dsp:cNvPr id="0" name=""/>
        <dsp:cNvSpPr/>
      </dsp:nvSpPr>
      <dsp:spPr>
        <a:xfrm>
          <a:off x="5349663" y="4644678"/>
          <a:ext cx="1253005" cy="27998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Personnages</a:t>
          </a:r>
          <a:endParaRPr lang="fr-FR" sz="1400" kern="1200" dirty="0"/>
        </a:p>
      </dsp:txBody>
      <dsp:txXfrm>
        <a:off x="5349663" y="4644678"/>
        <a:ext cx="1253005" cy="279984"/>
      </dsp:txXfrm>
    </dsp:sp>
    <dsp:sp modelId="{50378206-007D-4A68-BC35-320715B10708}">
      <dsp:nvSpPr>
        <dsp:cNvPr id="0" name=""/>
        <dsp:cNvSpPr/>
      </dsp:nvSpPr>
      <dsp:spPr>
        <a:xfrm rot="1637588">
          <a:off x="4521492" y="4901766"/>
          <a:ext cx="876987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876987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637588">
        <a:off x="4938061" y="4883661"/>
        <a:ext cx="43849" cy="43849"/>
      </dsp:txXfrm>
    </dsp:sp>
    <dsp:sp modelId="{56ED3249-4E53-44B0-AFBB-5800FA9CCF3D}">
      <dsp:nvSpPr>
        <dsp:cNvPr id="0" name=""/>
        <dsp:cNvSpPr/>
      </dsp:nvSpPr>
      <dsp:spPr>
        <a:xfrm>
          <a:off x="5349663" y="4966661"/>
          <a:ext cx="1215280" cy="27998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Scenarios</a:t>
          </a:r>
          <a:endParaRPr lang="fr-FR" sz="1400" kern="1200" dirty="0"/>
        </a:p>
      </dsp:txBody>
      <dsp:txXfrm>
        <a:off x="5349663" y="4966661"/>
        <a:ext cx="1215280" cy="279984"/>
      </dsp:txXfrm>
    </dsp:sp>
    <dsp:sp modelId="{F4508004-0336-4D4C-964F-2C7C692FC7B3}">
      <dsp:nvSpPr>
        <dsp:cNvPr id="0" name=""/>
        <dsp:cNvSpPr/>
      </dsp:nvSpPr>
      <dsp:spPr>
        <a:xfrm rot="3395801">
          <a:off x="2441766" y="4745072"/>
          <a:ext cx="1726049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1726049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3395801">
        <a:off x="3261639" y="4705740"/>
        <a:ext cx="86302" cy="86302"/>
      </dsp:txXfrm>
    </dsp:sp>
    <dsp:sp modelId="{2079179E-C58E-446A-8FDF-127CC108DB66}">
      <dsp:nvSpPr>
        <dsp:cNvPr id="0" name=""/>
        <dsp:cNvSpPr/>
      </dsp:nvSpPr>
      <dsp:spPr>
        <a:xfrm>
          <a:off x="3779911" y="5329366"/>
          <a:ext cx="860438" cy="27998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Jeu-2</a:t>
          </a:r>
          <a:endParaRPr lang="fr-FR" sz="1400" kern="1200" dirty="0"/>
        </a:p>
      </dsp:txBody>
      <dsp:txXfrm>
        <a:off x="3779911" y="5329366"/>
        <a:ext cx="860438" cy="279984"/>
      </dsp:txXfrm>
    </dsp:sp>
    <dsp:sp modelId="{CCB76C62-B78B-452C-995E-B58D479DA50A}">
      <dsp:nvSpPr>
        <dsp:cNvPr id="0" name=""/>
        <dsp:cNvSpPr/>
      </dsp:nvSpPr>
      <dsp:spPr>
        <a:xfrm rot="21561278">
          <a:off x="4640325" y="5461150"/>
          <a:ext cx="779404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779404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1561278">
        <a:off x="5010542" y="5445484"/>
        <a:ext cx="38970" cy="38970"/>
      </dsp:txXfrm>
    </dsp:sp>
    <dsp:sp modelId="{18D5492B-582E-40FD-A40B-89858C543C68}">
      <dsp:nvSpPr>
        <dsp:cNvPr id="0" name=""/>
        <dsp:cNvSpPr/>
      </dsp:nvSpPr>
      <dsp:spPr>
        <a:xfrm>
          <a:off x="5419704" y="5288644"/>
          <a:ext cx="876436" cy="34387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Couleurs</a:t>
          </a:r>
          <a:endParaRPr lang="fr-FR" sz="1400" kern="1200" dirty="0"/>
        </a:p>
      </dsp:txBody>
      <dsp:txXfrm>
        <a:off x="5419704" y="5288644"/>
        <a:ext cx="876436" cy="343871"/>
      </dsp:txXfrm>
    </dsp:sp>
    <dsp:sp modelId="{153CFD9B-DFE9-428C-87DA-45E5F2D2020D}">
      <dsp:nvSpPr>
        <dsp:cNvPr id="0" name=""/>
        <dsp:cNvSpPr/>
      </dsp:nvSpPr>
      <dsp:spPr>
        <a:xfrm rot="1341687">
          <a:off x="4608664" y="5625846"/>
          <a:ext cx="842725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842725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341687">
        <a:off x="5008959" y="5608597"/>
        <a:ext cx="42136" cy="42136"/>
      </dsp:txXfrm>
    </dsp:sp>
    <dsp:sp modelId="{622FD4E0-E34B-4925-90D2-9AC6691A9ACF}">
      <dsp:nvSpPr>
        <dsp:cNvPr id="0" name=""/>
        <dsp:cNvSpPr/>
      </dsp:nvSpPr>
      <dsp:spPr>
        <a:xfrm>
          <a:off x="5419704" y="5674513"/>
          <a:ext cx="864341" cy="23091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Formes</a:t>
          </a:r>
          <a:endParaRPr lang="fr-FR" sz="1400" kern="1200" dirty="0"/>
        </a:p>
      </dsp:txBody>
      <dsp:txXfrm>
        <a:off x="5419704" y="5674513"/>
        <a:ext cx="864341" cy="230917"/>
      </dsp:txXfrm>
    </dsp:sp>
    <dsp:sp modelId="{201162AE-C040-4838-964C-D7DE4CECADFF}">
      <dsp:nvSpPr>
        <dsp:cNvPr id="0" name=""/>
        <dsp:cNvSpPr/>
      </dsp:nvSpPr>
      <dsp:spPr>
        <a:xfrm rot="4470084">
          <a:off x="539309" y="4878443"/>
          <a:ext cx="2078563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2078563" y="3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4470084">
        <a:off x="1526627" y="4830299"/>
        <a:ext cx="103928" cy="103928"/>
      </dsp:txXfrm>
    </dsp:sp>
    <dsp:sp modelId="{FDBE053B-4198-4C02-9A95-D09E345DAEAB}">
      <dsp:nvSpPr>
        <dsp:cNvPr id="0" name=""/>
        <dsp:cNvSpPr/>
      </dsp:nvSpPr>
      <dsp:spPr>
        <a:xfrm>
          <a:off x="1856303" y="5761415"/>
          <a:ext cx="1054803" cy="24467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Système</a:t>
          </a:r>
          <a:endParaRPr lang="fr-FR" sz="1400" kern="1200" dirty="0"/>
        </a:p>
      </dsp:txBody>
      <dsp:txXfrm>
        <a:off x="1856303" y="5761415"/>
        <a:ext cx="1054803" cy="244676"/>
      </dsp:txXfrm>
    </dsp:sp>
    <dsp:sp modelId="{E3EC0652-D1D3-4EE4-AA2F-3B196FB739FB}">
      <dsp:nvSpPr>
        <dsp:cNvPr id="0" name=""/>
        <dsp:cNvSpPr/>
      </dsp:nvSpPr>
      <dsp:spPr>
        <a:xfrm rot="21375304">
          <a:off x="2910254" y="5853857"/>
          <a:ext cx="798502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798502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1375304">
        <a:off x="3289543" y="5837713"/>
        <a:ext cx="39925" cy="39925"/>
      </dsp:txXfrm>
    </dsp:sp>
    <dsp:sp modelId="{05E146B7-8DEA-41F9-936C-3097D0AEC7EB}">
      <dsp:nvSpPr>
        <dsp:cNvPr id="0" name=""/>
        <dsp:cNvSpPr/>
      </dsp:nvSpPr>
      <dsp:spPr>
        <a:xfrm>
          <a:off x="3707904" y="5689407"/>
          <a:ext cx="787373" cy="28438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Version</a:t>
          </a:r>
          <a:endParaRPr lang="fr-FR" sz="1400" kern="1200" dirty="0"/>
        </a:p>
      </dsp:txBody>
      <dsp:txXfrm>
        <a:off x="3707904" y="5689407"/>
        <a:ext cx="787373" cy="284383"/>
      </dsp:txXfrm>
    </dsp:sp>
    <dsp:sp modelId="{5BA2B311-700F-4A91-9A7F-EA3618303542}">
      <dsp:nvSpPr>
        <dsp:cNvPr id="0" name=""/>
        <dsp:cNvSpPr/>
      </dsp:nvSpPr>
      <dsp:spPr>
        <a:xfrm rot="1134326">
          <a:off x="2888121" y="6017992"/>
          <a:ext cx="852194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852194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134326">
        <a:off x="3292913" y="6000507"/>
        <a:ext cx="42609" cy="42609"/>
      </dsp:txXfrm>
    </dsp:sp>
    <dsp:sp modelId="{1ACFFA36-A04F-42BE-8BA2-44529F0F83D4}">
      <dsp:nvSpPr>
        <dsp:cNvPr id="0" name=""/>
        <dsp:cNvSpPr/>
      </dsp:nvSpPr>
      <dsp:spPr>
        <a:xfrm>
          <a:off x="3717329" y="6025255"/>
          <a:ext cx="1040591" cy="26923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Sécurité</a:t>
          </a:r>
          <a:endParaRPr lang="fr-FR" sz="1400" kern="1200" dirty="0"/>
        </a:p>
      </dsp:txBody>
      <dsp:txXfrm>
        <a:off x="3717329" y="6025255"/>
        <a:ext cx="1040591" cy="269230"/>
      </dsp:txXfrm>
    </dsp:sp>
    <dsp:sp modelId="{478E98F1-C485-44E7-BA5F-B86D5B00ED02}">
      <dsp:nvSpPr>
        <dsp:cNvPr id="0" name=""/>
        <dsp:cNvSpPr/>
      </dsp:nvSpPr>
      <dsp:spPr>
        <a:xfrm rot="2151671">
          <a:off x="2816819" y="6171321"/>
          <a:ext cx="994797" cy="7639"/>
        </a:xfrm>
        <a:custGeom>
          <a:avLst/>
          <a:gdLst/>
          <a:ahLst/>
          <a:cxnLst/>
          <a:rect l="0" t="0" r="0" b="0"/>
          <a:pathLst>
            <a:path>
              <a:moveTo>
                <a:pt x="0" y="3819"/>
              </a:moveTo>
              <a:lnTo>
                <a:pt x="994797" y="3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151671">
        <a:off x="3289348" y="6150271"/>
        <a:ext cx="49739" cy="49739"/>
      </dsp:txXfrm>
    </dsp:sp>
    <dsp:sp modelId="{4A1ECD17-6113-40FD-9E58-AE3D1FF69439}">
      <dsp:nvSpPr>
        <dsp:cNvPr id="0" name=""/>
        <dsp:cNvSpPr/>
      </dsp:nvSpPr>
      <dsp:spPr>
        <a:xfrm>
          <a:off x="3717329" y="6335706"/>
          <a:ext cx="1067392" cy="26164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Langues</a:t>
          </a:r>
          <a:endParaRPr lang="fr-FR" sz="1400" kern="1200" dirty="0"/>
        </a:p>
      </dsp:txBody>
      <dsp:txXfrm>
        <a:off x="3717329" y="6335706"/>
        <a:ext cx="1067392" cy="2616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477BB3-2E3B-4061-9546-53CEE554BAC8}">
      <dsp:nvSpPr>
        <dsp:cNvPr id="0" name=""/>
        <dsp:cNvSpPr/>
      </dsp:nvSpPr>
      <dsp:spPr>
        <a:xfrm>
          <a:off x="10532" y="3456196"/>
          <a:ext cx="1186502" cy="646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Données</a:t>
          </a:r>
          <a:endParaRPr lang="fr-FR" sz="1400" kern="1200" dirty="0"/>
        </a:p>
      </dsp:txBody>
      <dsp:txXfrm>
        <a:off x="10532" y="3456196"/>
        <a:ext cx="1186502" cy="646557"/>
      </dsp:txXfrm>
    </dsp:sp>
    <dsp:sp modelId="{B537C491-2014-48A6-8CF6-0F19411A7674}">
      <dsp:nvSpPr>
        <dsp:cNvPr id="0" name=""/>
        <dsp:cNvSpPr/>
      </dsp:nvSpPr>
      <dsp:spPr>
        <a:xfrm rot="16597401">
          <a:off x="139682" y="2582947"/>
          <a:ext cx="2390421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2390421" y="929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6597401">
        <a:off x="1275132" y="2532481"/>
        <a:ext cx="119521" cy="119521"/>
      </dsp:txXfrm>
    </dsp:sp>
    <dsp:sp modelId="{2E09ECF8-90CD-4424-803A-046CFAE679A7}">
      <dsp:nvSpPr>
        <dsp:cNvPr id="0" name=""/>
        <dsp:cNvSpPr/>
      </dsp:nvSpPr>
      <dsp:spPr>
        <a:xfrm>
          <a:off x="1472751" y="1118891"/>
          <a:ext cx="1294559" cy="572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Photos</a:t>
          </a:r>
          <a:endParaRPr lang="fr-FR" sz="1400" kern="1200" dirty="0"/>
        </a:p>
      </dsp:txBody>
      <dsp:txXfrm>
        <a:off x="1472751" y="1118891"/>
        <a:ext cx="1294559" cy="572232"/>
      </dsp:txXfrm>
    </dsp:sp>
    <dsp:sp modelId="{CD7FD1FB-E890-463F-82C3-5DA0FA2B7F2C}">
      <dsp:nvSpPr>
        <dsp:cNvPr id="0" name=""/>
        <dsp:cNvSpPr/>
      </dsp:nvSpPr>
      <dsp:spPr>
        <a:xfrm rot="18806295">
          <a:off x="2616251" y="1044635"/>
          <a:ext cx="967003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967003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8806295">
        <a:off x="3075577" y="1029754"/>
        <a:ext cx="48350" cy="48350"/>
      </dsp:txXfrm>
    </dsp:sp>
    <dsp:sp modelId="{015CC51F-D0B0-4B12-B5D6-8687D992915F}">
      <dsp:nvSpPr>
        <dsp:cNvPr id="0" name=""/>
        <dsp:cNvSpPr/>
      </dsp:nvSpPr>
      <dsp:spPr>
        <a:xfrm>
          <a:off x="3432195" y="460704"/>
          <a:ext cx="1456345" cy="484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2015</a:t>
          </a:r>
          <a:endParaRPr lang="fr-FR" sz="1400" kern="1200" dirty="0"/>
        </a:p>
      </dsp:txBody>
      <dsp:txXfrm>
        <a:off x="3432195" y="460704"/>
        <a:ext cx="1456345" cy="484294"/>
      </dsp:txXfrm>
    </dsp:sp>
    <dsp:sp modelId="{554336D1-C132-4B45-B8A4-D26ED2CF032C}">
      <dsp:nvSpPr>
        <dsp:cNvPr id="0" name=""/>
        <dsp:cNvSpPr/>
      </dsp:nvSpPr>
      <dsp:spPr>
        <a:xfrm rot="20340822">
          <a:off x="4836307" y="411545"/>
          <a:ext cx="1574845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574845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0340822">
        <a:off x="5584359" y="381468"/>
        <a:ext cx="78742" cy="78742"/>
      </dsp:txXfrm>
    </dsp:sp>
    <dsp:sp modelId="{92CD6B0F-BD21-4277-8BAA-B25DE273826E}">
      <dsp:nvSpPr>
        <dsp:cNvPr id="0" name=""/>
        <dsp:cNvSpPr/>
      </dsp:nvSpPr>
      <dsp:spPr>
        <a:xfrm>
          <a:off x="6358920" y="0"/>
          <a:ext cx="1512526" cy="2776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Amis</a:t>
          </a:r>
          <a:endParaRPr lang="fr-FR" sz="1400" kern="1200" dirty="0"/>
        </a:p>
      </dsp:txBody>
      <dsp:txXfrm>
        <a:off x="6358920" y="0"/>
        <a:ext cx="1512526" cy="277657"/>
      </dsp:txXfrm>
    </dsp:sp>
    <dsp:sp modelId="{AF80353B-C0DB-427F-8B85-B43F19DBB451}">
      <dsp:nvSpPr>
        <dsp:cNvPr id="0" name=""/>
        <dsp:cNvSpPr/>
      </dsp:nvSpPr>
      <dsp:spPr>
        <a:xfrm rot="21239204">
          <a:off x="4884472" y="616113"/>
          <a:ext cx="1478515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478515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1239204">
        <a:off x="5586767" y="588444"/>
        <a:ext cx="73925" cy="73925"/>
      </dsp:txXfrm>
    </dsp:sp>
    <dsp:sp modelId="{48239BCF-9BE7-4853-BFDA-8FD5AFFD6E2F}">
      <dsp:nvSpPr>
        <dsp:cNvPr id="0" name=""/>
        <dsp:cNvSpPr/>
      </dsp:nvSpPr>
      <dsp:spPr>
        <a:xfrm>
          <a:off x="6358920" y="364249"/>
          <a:ext cx="1570125" cy="367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Famille</a:t>
          </a:r>
          <a:endParaRPr lang="fr-FR" sz="1400" kern="1200" dirty="0"/>
        </a:p>
      </dsp:txBody>
      <dsp:txXfrm>
        <a:off x="6358920" y="364249"/>
        <a:ext cx="1570125" cy="367428"/>
      </dsp:txXfrm>
    </dsp:sp>
    <dsp:sp modelId="{6831E846-DF4A-479F-9BFE-20029FD135D8}">
      <dsp:nvSpPr>
        <dsp:cNvPr id="0" name=""/>
        <dsp:cNvSpPr/>
      </dsp:nvSpPr>
      <dsp:spPr>
        <a:xfrm rot="727317">
          <a:off x="4871774" y="851462"/>
          <a:ext cx="1503913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503913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727317">
        <a:off x="5586132" y="823159"/>
        <a:ext cx="75195" cy="75195"/>
      </dsp:txXfrm>
    </dsp:sp>
    <dsp:sp modelId="{FA8355A2-8523-4A9E-827E-75BA0FE3557E}">
      <dsp:nvSpPr>
        <dsp:cNvPr id="0" name=""/>
        <dsp:cNvSpPr/>
      </dsp:nvSpPr>
      <dsp:spPr>
        <a:xfrm>
          <a:off x="6358920" y="833875"/>
          <a:ext cx="1474509" cy="369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Vacances</a:t>
          </a:r>
          <a:endParaRPr lang="fr-FR" sz="1400" kern="1200" dirty="0"/>
        </a:p>
      </dsp:txBody>
      <dsp:txXfrm>
        <a:off x="6358920" y="833875"/>
        <a:ext cx="1474509" cy="369574"/>
      </dsp:txXfrm>
    </dsp:sp>
    <dsp:sp modelId="{1682DB14-1252-4F59-A2D0-EB78D75874E4}">
      <dsp:nvSpPr>
        <dsp:cNvPr id="0" name=""/>
        <dsp:cNvSpPr/>
      </dsp:nvSpPr>
      <dsp:spPr>
        <a:xfrm rot="21165001">
          <a:off x="2764702" y="1354543"/>
          <a:ext cx="652468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652468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1165001">
        <a:off x="3074624" y="1347525"/>
        <a:ext cx="32623" cy="32623"/>
      </dsp:txXfrm>
    </dsp:sp>
    <dsp:sp modelId="{F19B1C54-D34B-4247-B497-48AFD3E28138}">
      <dsp:nvSpPr>
        <dsp:cNvPr id="0" name=""/>
        <dsp:cNvSpPr/>
      </dsp:nvSpPr>
      <dsp:spPr>
        <a:xfrm>
          <a:off x="3414562" y="1080519"/>
          <a:ext cx="1568803" cy="484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2016</a:t>
          </a:r>
          <a:endParaRPr lang="fr-FR" sz="1400" kern="1200" dirty="0"/>
        </a:p>
      </dsp:txBody>
      <dsp:txXfrm>
        <a:off x="3414562" y="1080519"/>
        <a:ext cx="1568803" cy="484294"/>
      </dsp:txXfrm>
    </dsp:sp>
    <dsp:sp modelId="{829E8A9E-F18A-4817-9FB6-58005FCC93A1}">
      <dsp:nvSpPr>
        <dsp:cNvPr id="0" name=""/>
        <dsp:cNvSpPr/>
      </dsp:nvSpPr>
      <dsp:spPr>
        <a:xfrm rot="370587">
          <a:off x="4979394" y="1386984"/>
          <a:ext cx="1368358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368358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370587">
        <a:off x="5629365" y="1362069"/>
        <a:ext cx="68417" cy="68417"/>
      </dsp:txXfrm>
    </dsp:sp>
    <dsp:sp modelId="{0B5B114F-7CBD-4286-87CB-86DB46108583}">
      <dsp:nvSpPr>
        <dsp:cNvPr id="0" name=""/>
        <dsp:cNvSpPr/>
      </dsp:nvSpPr>
      <dsp:spPr>
        <a:xfrm>
          <a:off x="6343781" y="1320337"/>
          <a:ext cx="1543526" cy="299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Amis</a:t>
          </a:r>
          <a:endParaRPr lang="fr-FR" sz="1400" kern="1200" dirty="0"/>
        </a:p>
      </dsp:txBody>
      <dsp:txXfrm>
        <a:off x="6343781" y="1320337"/>
        <a:ext cx="1543526" cy="299105"/>
      </dsp:txXfrm>
    </dsp:sp>
    <dsp:sp modelId="{96526CA0-BE4C-4EA5-BF89-6F7C462F9503}">
      <dsp:nvSpPr>
        <dsp:cNvPr id="0" name=""/>
        <dsp:cNvSpPr/>
      </dsp:nvSpPr>
      <dsp:spPr>
        <a:xfrm rot="1227332">
          <a:off x="4937588" y="1567090"/>
          <a:ext cx="1451971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451971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227332">
        <a:off x="5627274" y="1540085"/>
        <a:ext cx="72598" cy="72598"/>
      </dsp:txXfrm>
    </dsp:sp>
    <dsp:sp modelId="{87D35217-FB81-4841-A9E5-99565EE6ED48}">
      <dsp:nvSpPr>
        <dsp:cNvPr id="0" name=""/>
        <dsp:cNvSpPr/>
      </dsp:nvSpPr>
      <dsp:spPr>
        <a:xfrm>
          <a:off x="6343781" y="1680270"/>
          <a:ext cx="1511518" cy="299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Famille</a:t>
          </a:r>
          <a:endParaRPr lang="fr-FR" sz="1400" kern="1200" dirty="0"/>
        </a:p>
      </dsp:txBody>
      <dsp:txXfrm>
        <a:off x="6343781" y="1680270"/>
        <a:ext cx="1511518" cy="299664"/>
      </dsp:txXfrm>
    </dsp:sp>
    <dsp:sp modelId="{2119AF0D-D3C6-4151-82C0-3335CA04589C}">
      <dsp:nvSpPr>
        <dsp:cNvPr id="0" name=""/>
        <dsp:cNvSpPr/>
      </dsp:nvSpPr>
      <dsp:spPr>
        <a:xfrm rot="1994121">
          <a:off x="4850343" y="1759087"/>
          <a:ext cx="1626461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626461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994121">
        <a:off x="5622912" y="1727720"/>
        <a:ext cx="81323" cy="81323"/>
      </dsp:txXfrm>
    </dsp:sp>
    <dsp:sp modelId="{D529FC69-E894-4A03-AA7F-A4C1E8C04177}">
      <dsp:nvSpPr>
        <dsp:cNvPr id="0" name=""/>
        <dsp:cNvSpPr/>
      </dsp:nvSpPr>
      <dsp:spPr>
        <a:xfrm>
          <a:off x="6343781" y="2040204"/>
          <a:ext cx="1621442" cy="347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Vacances</a:t>
          </a:r>
          <a:endParaRPr lang="fr-FR" sz="1400" kern="1200" dirty="0"/>
        </a:p>
      </dsp:txBody>
      <dsp:txXfrm>
        <a:off x="6343781" y="2040204"/>
        <a:ext cx="1621442" cy="347785"/>
      </dsp:txXfrm>
    </dsp:sp>
    <dsp:sp modelId="{ACFD81EA-8685-4E9A-83D3-DB0AC86CF177}">
      <dsp:nvSpPr>
        <dsp:cNvPr id="0" name=""/>
        <dsp:cNvSpPr/>
      </dsp:nvSpPr>
      <dsp:spPr>
        <a:xfrm rot="2697506">
          <a:off x="2629948" y="1727673"/>
          <a:ext cx="939607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939607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697506">
        <a:off x="3076262" y="1713478"/>
        <a:ext cx="46980" cy="46980"/>
      </dsp:txXfrm>
    </dsp:sp>
    <dsp:sp modelId="{AA4AD1BB-6AF3-49C1-9C12-C25B3C75F8F0}">
      <dsp:nvSpPr>
        <dsp:cNvPr id="0" name=""/>
        <dsp:cNvSpPr/>
      </dsp:nvSpPr>
      <dsp:spPr>
        <a:xfrm>
          <a:off x="3432195" y="1837355"/>
          <a:ext cx="1620052" cy="463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2017</a:t>
          </a:r>
          <a:endParaRPr lang="fr-FR" sz="1400" kern="1200" dirty="0"/>
        </a:p>
      </dsp:txBody>
      <dsp:txXfrm>
        <a:off x="3432195" y="1837355"/>
        <a:ext cx="1620052" cy="463146"/>
      </dsp:txXfrm>
    </dsp:sp>
    <dsp:sp modelId="{47954EC3-E606-48A4-AAAC-5BEF7DB137F4}">
      <dsp:nvSpPr>
        <dsp:cNvPr id="0" name=""/>
        <dsp:cNvSpPr/>
      </dsp:nvSpPr>
      <dsp:spPr>
        <a:xfrm rot="1558009">
          <a:off x="4978139" y="2381054"/>
          <a:ext cx="1468174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468174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558009">
        <a:off x="5675522" y="2353644"/>
        <a:ext cx="73408" cy="73408"/>
      </dsp:txXfrm>
    </dsp:sp>
    <dsp:sp modelId="{53CAA2D2-FFAA-495A-B4F4-AD368C1B2492}">
      <dsp:nvSpPr>
        <dsp:cNvPr id="0" name=""/>
        <dsp:cNvSpPr/>
      </dsp:nvSpPr>
      <dsp:spPr>
        <a:xfrm>
          <a:off x="6372206" y="2558796"/>
          <a:ext cx="1576366" cy="305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Amis</a:t>
          </a:r>
          <a:endParaRPr lang="fr-FR" sz="1400" kern="1200" dirty="0"/>
        </a:p>
      </dsp:txBody>
      <dsp:txXfrm>
        <a:off x="6372206" y="2558796"/>
        <a:ext cx="1576366" cy="305945"/>
      </dsp:txXfrm>
    </dsp:sp>
    <dsp:sp modelId="{788D5CD5-3CCA-4F78-BA96-C79134429F72}">
      <dsp:nvSpPr>
        <dsp:cNvPr id="0" name=""/>
        <dsp:cNvSpPr/>
      </dsp:nvSpPr>
      <dsp:spPr>
        <a:xfrm rot="2375491">
          <a:off x="4855786" y="2605452"/>
          <a:ext cx="1712880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712880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375491">
        <a:off x="5669405" y="2571924"/>
        <a:ext cx="85644" cy="85644"/>
      </dsp:txXfrm>
    </dsp:sp>
    <dsp:sp modelId="{BC96F127-FF3B-4DD0-9E3F-6232B5CFDB0E}">
      <dsp:nvSpPr>
        <dsp:cNvPr id="0" name=""/>
        <dsp:cNvSpPr/>
      </dsp:nvSpPr>
      <dsp:spPr>
        <a:xfrm>
          <a:off x="6372206" y="2966940"/>
          <a:ext cx="1405014" cy="3872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Famille</a:t>
          </a:r>
          <a:endParaRPr lang="fr-FR" sz="1400" kern="1200" dirty="0"/>
        </a:p>
      </dsp:txBody>
      <dsp:txXfrm>
        <a:off x="6372206" y="2966940"/>
        <a:ext cx="1405014" cy="387247"/>
      </dsp:txXfrm>
    </dsp:sp>
    <dsp:sp modelId="{2D9750AC-63B1-4FBD-946C-A21ACE1B1CFC}">
      <dsp:nvSpPr>
        <dsp:cNvPr id="0" name=""/>
        <dsp:cNvSpPr/>
      </dsp:nvSpPr>
      <dsp:spPr>
        <a:xfrm rot="3033305">
          <a:off x="4673439" y="2861823"/>
          <a:ext cx="2077576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2077576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3033305">
        <a:off x="5660287" y="2819178"/>
        <a:ext cx="103878" cy="103878"/>
      </dsp:txXfrm>
    </dsp:sp>
    <dsp:sp modelId="{28A55514-8422-4705-8249-19544D3B7B65}">
      <dsp:nvSpPr>
        <dsp:cNvPr id="0" name=""/>
        <dsp:cNvSpPr/>
      </dsp:nvSpPr>
      <dsp:spPr>
        <a:xfrm>
          <a:off x="6372206" y="3456385"/>
          <a:ext cx="1450404" cy="433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Vacances</a:t>
          </a:r>
          <a:endParaRPr lang="fr-FR" sz="1400" kern="1200" dirty="0"/>
        </a:p>
      </dsp:txBody>
      <dsp:txXfrm>
        <a:off x="6372206" y="3456385"/>
        <a:ext cx="1450404" cy="433843"/>
      </dsp:txXfrm>
    </dsp:sp>
    <dsp:sp modelId="{18A6C4C7-78CC-4553-8695-B93E953C8054}">
      <dsp:nvSpPr>
        <dsp:cNvPr id="0" name=""/>
        <dsp:cNvSpPr/>
      </dsp:nvSpPr>
      <dsp:spPr>
        <a:xfrm rot="17898977">
          <a:off x="1037216" y="3502527"/>
          <a:ext cx="608066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608066" y="929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7898977">
        <a:off x="1326048" y="3496620"/>
        <a:ext cx="30403" cy="30403"/>
      </dsp:txXfrm>
    </dsp:sp>
    <dsp:sp modelId="{952E5C0A-B0CD-4EC2-89A8-4244E861A491}">
      <dsp:nvSpPr>
        <dsp:cNvPr id="0" name=""/>
        <dsp:cNvSpPr/>
      </dsp:nvSpPr>
      <dsp:spPr>
        <a:xfrm>
          <a:off x="1485464" y="2956798"/>
          <a:ext cx="1144614" cy="574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Vidéos</a:t>
          </a:r>
          <a:endParaRPr lang="fr-FR" sz="1400" kern="1200" dirty="0"/>
        </a:p>
      </dsp:txBody>
      <dsp:txXfrm>
        <a:off x="1485464" y="2956798"/>
        <a:ext cx="1144614" cy="574739"/>
      </dsp:txXfrm>
    </dsp:sp>
    <dsp:sp modelId="{AB6D75EF-6170-43E6-8DE1-1764998F94E0}">
      <dsp:nvSpPr>
        <dsp:cNvPr id="0" name=""/>
        <dsp:cNvSpPr/>
      </dsp:nvSpPr>
      <dsp:spPr>
        <a:xfrm rot="21493464">
          <a:off x="2629871" y="3221496"/>
          <a:ext cx="863495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863495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1493464">
        <a:off x="3040032" y="3209203"/>
        <a:ext cx="43174" cy="43174"/>
      </dsp:txXfrm>
    </dsp:sp>
    <dsp:sp modelId="{B46AEAFB-13CA-4DC0-AEAC-F4FD463A4DD5}">
      <dsp:nvSpPr>
        <dsp:cNvPr id="0" name=""/>
        <dsp:cNvSpPr/>
      </dsp:nvSpPr>
      <dsp:spPr>
        <a:xfrm>
          <a:off x="3493159" y="3018488"/>
          <a:ext cx="1362636" cy="397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Séries</a:t>
          </a:r>
          <a:endParaRPr lang="fr-FR" sz="1400" kern="1200" dirty="0"/>
        </a:p>
      </dsp:txBody>
      <dsp:txXfrm>
        <a:off x="3493159" y="3018488"/>
        <a:ext cx="1362636" cy="397849"/>
      </dsp:txXfrm>
    </dsp:sp>
    <dsp:sp modelId="{530CD9FC-6191-4FF1-A384-706720C4F819}">
      <dsp:nvSpPr>
        <dsp:cNvPr id="0" name=""/>
        <dsp:cNvSpPr/>
      </dsp:nvSpPr>
      <dsp:spPr>
        <a:xfrm rot="2140276">
          <a:off x="4691142" y="3719860"/>
          <a:ext cx="1755142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755142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140276">
        <a:off x="5524835" y="3685276"/>
        <a:ext cx="87757" cy="87757"/>
      </dsp:txXfrm>
    </dsp:sp>
    <dsp:sp modelId="{8D156977-84D5-4E08-8597-3A27A35408B4}">
      <dsp:nvSpPr>
        <dsp:cNvPr id="0" name=""/>
        <dsp:cNvSpPr/>
      </dsp:nvSpPr>
      <dsp:spPr>
        <a:xfrm>
          <a:off x="6281632" y="4086945"/>
          <a:ext cx="944130" cy="307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VO</a:t>
          </a:r>
          <a:endParaRPr lang="fr-FR" sz="1400" kern="1200" dirty="0"/>
        </a:p>
      </dsp:txBody>
      <dsp:txXfrm>
        <a:off x="6281632" y="4086945"/>
        <a:ext cx="944130" cy="307901"/>
      </dsp:txXfrm>
    </dsp:sp>
    <dsp:sp modelId="{097CBAE2-DB9C-448F-800C-0A904B8F7E38}">
      <dsp:nvSpPr>
        <dsp:cNvPr id="0" name=""/>
        <dsp:cNvSpPr/>
      </dsp:nvSpPr>
      <dsp:spPr>
        <a:xfrm rot="2683306">
          <a:off x="4565598" y="3913559"/>
          <a:ext cx="2005046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2005046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683306">
        <a:off x="5517995" y="3872727"/>
        <a:ext cx="100252" cy="100252"/>
      </dsp:txXfrm>
    </dsp:sp>
    <dsp:sp modelId="{00F74B80-3DB0-4383-AD54-1BB6153822DB}">
      <dsp:nvSpPr>
        <dsp:cNvPr id="0" name=""/>
        <dsp:cNvSpPr/>
      </dsp:nvSpPr>
      <dsp:spPr>
        <a:xfrm>
          <a:off x="6280446" y="4455362"/>
          <a:ext cx="847110" cy="345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VF</a:t>
          </a:r>
          <a:endParaRPr lang="fr-FR" sz="1400" kern="1200" dirty="0"/>
        </a:p>
      </dsp:txBody>
      <dsp:txXfrm>
        <a:off x="6280446" y="4455362"/>
        <a:ext cx="847110" cy="345864"/>
      </dsp:txXfrm>
    </dsp:sp>
    <dsp:sp modelId="{A5FFDC40-67F9-4E66-A17C-E14B4EF1032D}">
      <dsp:nvSpPr>
        <dsp:cNvPr id="0" name=""/>
        <dsp:cNvSpPr/>
      </dsp:nvSpPr>
      <dsp:spPr>
        <a:xfrm rot="2774416">
          <a:off x="2437902" y="3684987"/>
          <a:ext cx="1246424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246424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774416">
        <a:off x="3029954" y="3663121"/>
        <a:ext cx="62321" cy="62321"/>
      </dsp:txXfrm>
    </dsp:sp>
    <dsp:sp modelId="{7D0A8AAE-FCA9-4614-80CC-1ADD93CAB672}">
      <dsp:nvSpPr>
        <dsp:cNvPr id="0" name=""/>
        <dsp:cNvSpPr/>
      </dsp:nvSpPr>
      <dsp:spPr>
        <a:xfrm>
          <a:off x="3492151" y="3929234"/>
          <a:ext cx="1362636" cy="430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Films</a:t>
          </a:r>
          <a:endParaRPr lang="fr-FR" sz="1400" kern="1200" dirty="0"/>
        </a:p>
      </dsp:txBody>
      <dsp:txXfrm>
        <a:off x="3492151" y="3929234"/>
        <a:ext cx="1362636" cy="430320"/>
      </dsp:txXfrm>
    </dsp:sp>
    <dsp:sp modelId="{E6237E4E-ADAB-455C-B0B8-3C7C9BCA6C32}">
      <dsp:nvSpPr>
        <dsp:cNvPr id="0" name=""/>
        <dsp:cNvSpPr/>
      </dsp:nvSpPr>
      <dsp:spPr>
        <a:xfrm rot="2023009">
          <a:off x="4707905" y="4619812"/>
          <a:ext cx="1746431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746431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023009">
        <a:off x="5537460" y="4585445"/>
        <a:ext cx="87321" cy="87321"/>
      </dsp:txXfrm>
    </dsp:sp>
    <dsp:sp modelId="{4A8A63B4-9C52-4808-AF43-C506ADCC5F48}">
      <dsp:nvSpPr>
        <dsp:cNvPr id="0" name=""/>
        <dsp:cNvSpPr/>
      </dsp:nvSpPr>
      <dsp:spPr>
        <a:xfrm>
          <a:off x="6307454" y="4935139"/>
          <a:ext cx="1594257" cy="357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Avant 1970</a:t>
          </a:r>
          <a:endParaRPr lang="fr-FR" sz="1400" kern="1200" dirty="0"/>
        </a:p>
      </dsp:txBody>
      <dsp:txXfrm>
        <a:off x="6307454" y="4935139"/>
        <a:ext cx="1594257" cy="357358"/>
      </dsp:txXfrm>
    </dsp:sp>
    <dsp:sp modelId="{52055EBD-FFAC-4D93-A3B5-DB5670729D04}">
      <dsp:nvSpPr>
        <dsp:cNvPr id="0" name=""/>
        <dsp:cNvSpPr/>
      </dsp:nvSpPr>
      <dsp:spPr>
        <a:xfrm rot="2709899">
          <a:off x="4550960" y="4865628"/>
          <a:ext cx="2060321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2060321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709899">
        <a:off x="5529612" y="4823414"/>
        <a:ext cx="103016" cy="103016"/>
      </dsp:txXfrm>
    </dsp:sp>
    <dsp:sp modelId="{36B957D9-FB87-4E99-824D-0111DD470F86}">
      <dsp:nvSpPr>
        <dsp:cNvPr id="0" name=""/>
        <dsp:cNvSpPr/>
      </dsp:nvSpPr>
      <dsp:spPr>
        <a:xfrm>
          <a:off x="6307454" y="5377138"/>
          <a:ext cx="2084152" cy="4566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De 1971 à 2000</a:t>
          </a:r>
          <a:endParaRPr lang="fr-FR" sz="1400" kern="1200" dirty="0"/>
        </a:p>
      </dsp:txBody>
      <dsp:txXfrm>
        <a:off x="6307454" y="5377138"/>
        <a:ext cx="2084152" cy="456626"/>
      </dsp:txXfrm>
    </dsp:sp>
    <dsp:sp modelId="{AA4EB86D-3ECE-4FD7-9230-35ED4FCE0A9A}">
      <dsp:nvSpPr>
        <dsp:cNvPr id="0" name=""/>
        <dsp:cNvSpPr/>
      </dsp:nvSpPr>
      <dsp:spPr>
        <a:xfrm rot="3163057">
          <a:off x="4382044" y="5089157"/>
          <a:ext cx="2398152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2398152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3163057">
        <a:off x="5521167" y="5038497"/>
        <a:ext cx="119907" cy="119907"/>
      </dsp:txXfrm>
    </dsp:sp>
    <dsp:sp modelId="{A4078C53-F6FE-4422-93EF-1565F5E3C644}">
      <dsp:nvSpPr>
        <dsp:cNvPr id="0" name=""/>
        <dsp:cNvSpPr/>
      </dsp:nvSpPr>
      <dsp:spPr>
        <a:xfrm>
          <a:off x="6307454" y="5881136"/>
          <a:ext cx="1756547" cy="342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Depuis 2001</a:t>
          </a:r>
          <a:endParaRPr lang="fr-FR" sz="1400" kern="1200" dirty="0"/>
        </a:p>
      </dsp:txBody>
      <dsp:txXfrm>
        <a:off x="6307454" y="5881136"/>
        <a:ext cx="1756547" cy="342744"/>
      </dsp:txXfrm>
    </dsp:sp>
    <dsp:sp modelId="{280AF548-5047-4824-896E-6044FFE93EB6}">
      <dsp:nvSpPr>
        <dsp:cNvPr id="0" name=""/>
        <dsp:cNvSpPr/>
      </dsp:nvSpPr>
      <dsp:spPr>
        <a:xfrm rot="4050899">
          <a:off x="906093" y="4205483"/>
          <a:ext cx="942232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942232" y="929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4050899">
        <a:off x="1353653" y="4191221"/>
        <a:ext cx="47111" cy="47111"/>
      </dsp:txXfrm>
    </dsp:sp>
    <dsp:sp modelId="{2000D759-62A3-4DD5-A7C1-B2EA5856B262}">
      <dsp:nvSpPr>
        <dsp:cNvPr id="0" name=""/>
        <dsp:cNvSpPr/>
      </dsp:nvSpPr>
      <dsp:spPr>
        <a:xfrm>
          <a:off x="1557384" y="4395259"/>
          <a:ext cx="1135893" cy="509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Comptes</a:t>
          </a:r>
          <a:endParaRPr lang="fr-FR" sz="1400" kern="1200" dirty="0"/>
        </a:p>
      </dsp:txBody>
      <dsp:txXfrm>
        <a:off x="1557384" y="4395259"/>
        <a:ext cx="1135893" cy="509639"/>
      </dsp:txXfrm>
    </dsp:sp>
    <dsp:sp modelId="{CE7E0564-33D9-4540-AEC3-5677162A59A4}">
      <dsp:nvSpPr>
        <dsp:cNvPr id="0" name=""/>
        <dsp:cNvSpPr/>
      </dsp:nvSpPr>
      <dsp:spPr>
        <a:xfrm rot="4925156">
          <a:off x="293845" y="4807610"/>
          <a:ext cx="2094809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2094809" y="929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4925156">
        <a:off x="1288879" y="4764534"/>
        <a:ext cx="104740" cy="104740"/>
      </dsp:txXfrm>
    </dsp:sp>
    <dsp:sp modelId="{FF240507-1ABC-4107-9214-0561D3C613C6}">
      <dsp:nvSpPr>
        <dsp:cNvPr id="0" name=""/>
        <dsp:cNvSpPr/>
      </dsp:nvSpPr>
      <dsp:spPr>
        <a:xfrm>
          <a:off x="1485464" y="5546026"/>
          <a:ext cx="966381" cy="61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1485464" y="5546026"/>
        <a:ext cx="966381" cy="61661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477BB3-2E3B-4061-9546-53CEE554BAC8}">
      <dsp:nvSpPr>
        <dsp:cNvPr id="0" name=""/>
        <dsp:cNvSpPr/>
      </dsp:nvSpPr>
      <dsp:spPr>
        <a:xfrm>
          <a:off x="10532" y="3456196"/>
          <a:ext cx="1186502" cy="646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Données</a:t>
          </a:r>
          <a:endParaRPr lang="fr-FR" sz="1400" kern="1200" dirty="0"/>
        </a:p>
      </dsp:txBody>
      <dsp:txXfrm>
        <a:off x="10532" y="3456196"/>
        <a:ext cx="1186502" cy="646557"/>
      </dsp:txXfrm>
    </dsp:sp>
    <dsp:sp modelId="{B537C491-2014-48A6-8CF6-0F19411A7674}">
      <dsp:nvSpPr>
        <dsp:cNvPr id="0" name=""/>
        <dsp:cNvSpPr/>
      </dsp:nvSpPr>
      <dsp:spPr>
        <a:xfrm rot="16597401">
          <a:off x="139682" y="2582947"/>
          <a:ext cx="2390421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2390421" y="929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6597401">
        <a:off x="1275132" y="2532481"/>
        <a:ext cx="119521" cy="119521"/>
      </dsp:txXfrm>
    </dsp:sp>
    <dsp:sp modelId="{2E09ECF8-90CD-4424-803A-046CFAE679A7}">
      <dsp:nvSpPr>
        <dsp:cNvPr id="0" name=""/>
        <dsp:cNvSpPr/>
      </dsp:nvSpPr>
      <dsp:spPr>
        <a:xfrm>
          <a:off x="1472751" y="1118891"/>
          <a:ext cx="1294559" cy="572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Photos</a:t>
          </a:r>
          <a:endParaRPr lang="fr-FR" sz="1400" kern="1200" dirty="0"/>
        </a:p>
      </dsp:txBody>
      <dsp:txXfrm>
        <a:off x="1472751" y="1118891"/>
        <a:ext cx="1294559" cy="572232"/>
      </dsp:txXfrm>
    </dsp:sp>
    <dsp:sp modelId="{CD7FD1FB-E890-463F-82C3-5DA0FA2B7F2C}">
      <dsp:nvSpPr>
        <dsp:cNvPr id="0" name=""/>
        <dsp:cNvSpPr/>
      </dsp:nvSpPr>
      <dsp:spPr>
        <a:xfrm rot="18806295">
          <a:off x="2616251" y="1044635"/>
          <a:ext cx="967003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967003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8806295">
        <a:off x="3075577" y="1029754"/>
        <a:ext cx="48350" cy="48350"/>
      </dsp:txXfrm>
    </dsp:sp>
    <dsp:sp modelId="{015CC51F-D0B0-4B12-B5D6-8687D992915F}">
      <dsp:nvSpPr>
        <dsp:cNvPr id="0" name=""/>
        <dsp:cNvSpPr/>
      </dsp:nvSpPr>
      <dsp:spPr>
        <a:xfrm>
          <a:off x="3432195" y="460704"/>
          <a:ext cx="1456345" cy="484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amis</a:t>
          </a:r>
          <a:endParaRPr lang="fr-FR" sz="1400" kern="1200" dirty="0"/>
        </a:p>
      </dsp:txBody>
      <dsp:txXfrm>
        <a:off x="3432195" y="460704"/>
        <a:ext cx="1456345" cy="484294"/>
      </dsp:txXfrm>
    </dsp:sp>
    <dsp:sp modelId="{554336D1-C132-4B45-B8A4-D26ED2CF032C}">
      <dsp:nvSpPr>
        <dsp:cNvPr id="0" name=""/>
        <dsp:cNvSpPr/>
      </dsp:nvSpPr>
      <dsp:spPr>
        <a:xfrm rot="20340822">
          <a:off x="4836307" y="411545"/>
          <a:ext cx="1574845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574845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0340822">
        <a:off x="5584359" y="381468"/>
        <a:ext cx="78742" cy="78742"/>
      </dsp:txXfrm>
    </dsp:sp>
    <dsp:sp modelId="{92CD6B0F-BD21-4277-8BAA-B25DE273826E}">
      <dsp:nvSpPr>
        <dsp:cNvPr id="0" name=""/>
        <dsp:cNvSpPr/>
      </dsp:nvSpPr>
      <dsp:spPr>
        <a:xfrm>
          <a:off x="6358920" y="0"/>
          <a:ext cx="1512526" cy="2776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2015</a:t>
          </a:r>
          <a:endParaRPr lang="fr-FR" sz="1400" kern="1200" dirty="0"/>
        </a:p>
      </dsp:txBody>
      <dsp:txXfrm>
        <a:off x="6358920" y="0"/>
        <a:ext cx="1512526" cy="277657"/>
      </dsp:txXfrm>
    </dsp:sp>
    <dsp:sp modelId="{AF80353B-C0DB-427F-8B85-B43F19DBB451}">
      <dsp:nvSpPr>
        <dsp:cNvPr id="0" name=""/>
        <dsp:cNvSpPr/>
      </dsp:nvSpPr>
      <dsp:spPr>
        <a:xfrm rot="21239204">
          <a:off x="4884472" y="616113"/>
          <a:ext cx="1478515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478515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1239204">
        <a:off x="5586767" y="588444"/>
        <a:ext cx="73925" cy="73925"/>
      </dsp:txXfrm>
    </dsp:sp>
    <dsp:sp modelId="{48239BCF-9BE7-4853-BFDA-8FD5AFFD6E2F}">
      <dsp:nvSpPr>
        <dsp:cNvPr id="0" name=""/>
        <dsp:cNvSpPr/>
      </dsp:nvSpPr>
      <dsp:spPr>
        <a:xfrm>
          <a:off x="6358920" y="364249"/>
          <a:ext cx="1570125" cy="367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2016</a:t>
          </a:r>
          <a:endParaRPr lang="fr-FR" sz="1400" kern="1200" dirty="0"/>
        </a:p>
      </dsp:txBody>
      <dsp:txXfrm>
        <a:off x="6358920" y="364249"/>
        <a:ext cx="1570125" cy="367428"/>
      </dsp:txXfrm>
    </dsp:sp>
    <dsp:sp modelId="{6831E846-DF4A-479F-9BFE-20029FD135D8}">
      <dsp:nvSpPr>
        <dsp:cNvPr id="0" name=""/>
        <dsp:cNvSpPr/>
      </dsp:nvSpPr>
      <dsp:spPr>
        <a:xfrm rot="727317">
          <a:off x="4871774" y="851462"/>
          <a:ext cx="1503913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503913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727317">
        <a:off x="5586132" y="823159"/>
        <a:ext cx="75195" cy="75195"/>
      </dsp:txXfrm>
    </dsp:sp>
    <dsp:sp modelId="{FA8355A2-8523-4A9E-827E-75BA0FE3557E}">
      <dsp:nvSpPr>
        <dsp:cNvPr id="0" name=""/>
        <dsp:cNvSpPr/>
      </dsp:nvSpPr>
      <dsp:spPr>
        <a:xfrm>
          <a:off x="6358920" y="833875"/>
          <a:ext cx="1474509" cy="369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2017</a:t>
          </a:r>
          <a:endParaRPr lang="fr-FR" sz="1400" kern="1200" dirty="0"/>
        </a:p>
      </dsp:txBody>
      <dsp:txXfrm>
        <a:off x="6358920" y="833875"/>
        <a:ext cx="1474509" cy="369574"/>
      </dsp:txXfrm>
    </dsp:sp>
    <dsp:sp modelId="{1682DB14-1252-4F59-A2D0-EB78D75874E4}">
      <dsp:nvSpPr>
        <dsp:cNvPr id="0" name=""/>
        <dsp:cNvSpPr/>
      </dsp:nvSpPr>
      <dsp:spPr>
        <a:xfrm rot="21165001">
          <a:off x="2764702" y="1354543"/>
          <a:ext cx="652468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652468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1165001">
        <a:off x="3074624" y="1347525"/>
        <a:ext cx="32623" cy="32623"/>
      </dsp:txXfrm>
    </dsp:sp>
    <dsp:sp modelId="{F19B1C54-D34B-4247-B497-48AFD3E28138}">
      <dsp:nvSpPr>
        <dsp:cNvPr id="0" name=""/>
        <dsp:cNvSpPr/>
      </dsp:nvSpPr>
      <dsp:spPr>
        <a:xfrm>
          <a:off x="3414562" y="1080519"/>
          <a:ext cx="1568803" cy="484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famille</a:t>
          </a:r>
          <a:endParaRPr lang="fr-FR" sz="1400" kern="1200" dirty="0"/>
        </a:p>
      </dsp:txBody>
      <dsp:txXfrm>
        <a:off x="3414562" y="1080519"/>
        <a:ext cx="1568803" cy="484294"/>
      </dsp:txXfrm>
    </dsp:sp>
    <dsp:sp modelId="{829E8A9E-F18A-4817-9FB6-58005FCC93A1}">
      <dsp:nvSpPr>
        <dsp:cNvPr id="0" name=""/>
        <dsp:cNvSpPr/>
      </dsp:nvSpPr>
      <dsp:spPr>
        <a:xfrm rot="370587">
          <a:off x="4979394" y="1386984"/>
          <a:ext cx="1368358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368358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370587">
        <a:off x="5629365" y="1362069"/>
        <a:ext cx="68417" cy="68417"/>
      </dsp:txXfrm>
    </dsp:sp>
    <dsp:sp modelId="{0B5B114F-7CBD-4286-87CB-86DB46108583}">
      <dsp:nvSpPr>
        <dsp:cNvPr id="0" name=""/>
        <dsp:cNvSpPr/>
      </dsp:nvSpPr>
      <dsp:spPr>
        <a:xfrm>
          <a:off x="6343781" y="1320337"/>
          <a:ext cx="1543526" cy="299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2015</a:t>
          </a:r>
          <a:endParaRPr lang="fr-FR" sz="1400" kern="1200" dirty="0"/>
        </a:p>
      </dsp:txBody>
      <dsp:txXfrm>
        <a:off x="6343781" y="1320337"/>
        <a:ext cx="1543526" cy="299105"/>
      </dsp:txXfrm>
    </dsp:sp>
    <dsp:sp modelId="{96526CA0-BE4C-4EA5-BF89-6F7C462F9503}">
      <dsp:nvSpPr>
        <dsp:cNvPr id="0" name=""/>
        <dsp:cNvSpPr/>
      </dsp:nvSpPr>
      <dsp:spPr>
        <a:xfrm rot="1227332">
          <a:off x="4937588" y="1567090"/>
          <a:ext cx="1451971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451971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227332">
        <a:off x="5627274" y="1540085"/>
        <a:ext cx="72598" cy="72598"/>
      </dsp:txXfrm>
    </dsp:sp>
    <dsp:sp modelId="{87D35217-FB81-4841-A9E5-99565EE6ED48}">
      <dsp:nvSpPr>
        <dsp:cNvPr id="0" name=""/>
        <dsp:cNvSpPr/>
      </dsp:nvSpPr>
      <dsp:spPr>
        <a:xfrm>
          <a:off x="6343781" y="1680270"/>
          <a:ext cx="1511518" cy="299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2016</a:t>
          </a:r>
          <a:endParaRPr lang="fr-FR" sz="1400" kern="1200" dirty="0"/>
        </a:p>
      </dsp:txBody>
      <dsp:txXfrm>
        <a:off x="6343781" y="1680270"/>
        <a:ext cx="1511518" cy="299664"/>
      </dsp:txXfrm>
    </dsp:sp>
    <dsp:sp modelId="{2119AF0D-D3C6-4151-82C0-3335CA04589C}">
      <dsp:nvSpPr>
        <dsp:cNvPr id="0" name=""/>
        <dsp:cNvSpPr/>
      </dsp:nvSpPr>
      <dsp:spPr>
        <a:xfrm rot="1994121">
          <a:off x="4850343" y="1759087"/>
          <a:ext cx="1626461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626461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994121">
        <a:off x="5622912" y="1727720"/>
        <a:ext cx="81323" cy="81323"/>
      </dsp:txXfrm>
    </dsp:sp>
    <dsp:sp modelId="{D529FC69-E894-4A03-AA7F-A4C1E8C04177}">
      <dsp:nvSpPr>
        <dsp:cNvPr id="0" name=""/>
        <dsp:cNvSpPr/>
      </dsp:nvSpPr>
      <dsp:spPr>
        <a:xfrm>
          <a:off x="6343781" y="2040204"/>
          <a:ext cx="1621442" cy="347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2017</a:t>
          </a:r>
          <a:endParaRPr lang="fr-FR" sz="1400" kern="1200" dirty="0"/>
        </a:p>
      </dsp:txBody>
      <dsp:txXfrm>
        <a:off x="6343781" y="2040204"/>
        <a:ext cx="1621442" cy="347785"/>
      </dsp:txXfrm>
    </dsp:sp>
    <dsp:sp modelId="{ACFD81EA-8685-4E9A-83D3-DB0AC86CF177}">
      <dsp:nvSpPr>
        <dsp:cNvPr id="0" name=""/>
        <dsp:cNvSpPr/>
      </dsp:nvSpPr>
      <dsp:spPr>
        <a:xfrm rot="2697506">
          <a:off x="2629948" y="1727673"/>
          <a:ext cx="939607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939607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697506">
        <a:off x="3076262" y="1713478"/>
        <a:ext cx="46980" cy="46980"/>
      </dsp:txXfrm>
    </dsp:sp>
    <dsp:sp modelId="{AA4AD1BB-6AF3-49C1-9C12-C25B3C75F8F0}">
      <dsp:nvSpPr>
        <dsp:cNvPr id="0" name=""/>
        <dsp:cNvSpPr/>
      </dsp:nvSpPr>
      <dsp:spPr>
        <a:xfrm>
          <a:off x="3432195" y="1837355"/>
          <a:ext cx="1620052" cy="463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vacances</a:t>
          </a:r>
          <a:endParaRPr lang="fr-FR" sz="1400" kern="1200" dirty="0"/>
        </a:p>
      </dsp:txBody>
      <dsp:txXfrm>
        <a:off x="3432195" y="1837355"/>
        <a:ext cx="1620052" cy="463146"/>
      </dsp:txXfrm>
    </dsp:sp>
    <dsp:sp modelId="{47954EC3-E606-48A4-AAAC-5BEF7DB137F4}">
      <dsp:nvSpPr>
        <dsp:cNvPr id="0" name=""/>
        <dsp:cNvSpPr/>
      </dsp:nvSpPr>
      <dsp:spPr>
        <a:xfrm rot="1558009">
          <a:off x="4978139" y="2381054"/>
          <a:ext cx="1468174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468174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558009">
        <a:off x="5675522" y="2353644"/>
        <a:ext cx="73408" cy="73408"/>
      </dsp:txXfrm>
    </dsp:sp>
    <dsp:sp modelId="{53CAA2D2-FFAA-495A-B4F4-AD368C1B2492}">
      <dsp:nvSpPr>
        <dsp:cNvPr id="0" name=""/>
        <dsp:cNvSpPr/>
      </dsp:nvSpPr>
      <dsp:spPr>
        <a:xfrm>
          <a:off x="6372206" y="2558796"/>
          <a:ext cx="1576366" cy="305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2015</a:t>
          </a:r>
          <a:endParaRPr lang="fr-FR" sz="1400" kern="1200" dirty="0"/>
        </a:p>
      </dsp:txBody>
      <dsp:txXfrm>
        <a:off x="6372206" y="2558796"/>
        <a:ext cx="1576366" cy="305945"/>
      </dsp:txXfrm>
    </dsp:sp>
    <dsp:sp modelId="{788D5CD5-3CCA-4F78-BA96-C79134429F72}">
      <dsp:nvSpPr>
        <dsp:cNvPr id="0" name=""/>
        <dsp:cNvSpPr/>
      </dsp:nvSpPr>
      <dsp:spPr>
        <a:xfrm rot="2375491">
          <a:off x="4855786" y="2605452"/>
          <a:ext cx="1712880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712880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375491">
        <a:off x="5669405" y="2571924"/>
        <a:ext cx="85644" cy="85644"/>
      </dsp:txXfrm>
    </dsp:sp>
    <dsp:sp modelId="{BC96F127-FF3B-4DD0-9E3F-6232B5CFDB0E}">
      <dsp:nvSpPr>
        <dsp:cNvPr id="0" name=""/>
        <dsp:cNvSpPr/>
      </dsp:nvSpPr>
      <dsp:spPr>
        <a:xfrm>
          <a:off x="6372206" y="2966940"/>
          <a:ext cx="1405014" cy="3872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2016</a:t>
          </a:r>
          <a:endParaRPr lang="fr-FR" sz="1400" kern="1200" dirty="0"/>
        </a:p>
      </dsp:txBody>
      <dsp:txXfrm>
        <a:off x="6372206" y="2966940"/>
        <a:ext cx="1405014" cy="387247"/>
      </dsp:txXfrm>
    </dsp:sp>
    <dsp:sp modelId="{2D9750AC-63B1-4FBD-946C-A21ACE1B1CFC}">
      <dsp:nvSpPr>
        <dsp:cNvPr id="0" name=""/>
        <dsp:cNvSpPr/>
      </dsp:nvSpPr>
      <dsp:spPr>
        <a:xfrm rot="3033305">
          <a:off x="4673439" y="2861823"/>
          <a:ext cx="2077576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2077576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3033305">
        <a:off x="5660287" y="2819178"/>
        <a:ext cx="103878" cy="103878"/>
      </dsp:txXfrm>
    </dsp:sp>
    <dsp:sp modelId="{28A55514-8422-4705-8249-19544D3B7B65}">
      <dsp:nvSpPr>
        <dsp:cNvPr id="0" name=""/>
        <dsp:cNvSpPr/>
      </dsp:nvSpPr>
      <dsp:spPr>
        <a:xfrm>
          <a:off x="6372206" y="3456385"/>
          <a:ext cx="1450404" cy="433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2017</a:t>
          </a:r>
          <a:endParaRPr lang="fr-FR" sz="1400" kern="1200" dirty="0"/>
        </a:p>
      </dsp:txBody>
      <dsp:txXfrm>
        <a:off x="6372206" y="3456385"/>
        <a:ext cx="1450404" cy="433843"/>
      </dsp:txXfrm>
    </dsp:sp>
    <dsp:sp modelId="{18A6C4C7-78CC-4553-8695-B93E953C8054}">
      <dsp:nvSpPr>
        <dsp:cNvPr id="0" name=""/>
        <dsp:cNvSpPr/>
      </dsp:nvSpPr>
      <dsp:spPr>
        <a:xfrm rot="17898977">
          <a:off x="1037216" y="3502527"/>
          <a:ext cx="608066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608066" y="929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7898977">
        <a:off x="1326048" y="3496620"/>
        <a:ext cx="30403" cy="30403"/>
      </dsp:txXfrm>
    </dsp:sp>
    <dsp:sp modelId="{952E5C0A-B0CD-4EC2-89A8-4244E861A491}">
      <dsp:nvSpPr>
        <dsp:cNvPr id="0" name=""/>
        <dsp:cNvSpPr/>
      </dsp:nvSpPr>
      <dsp:spPr>
        <a:xfrm>
          <a:off x="1485464" y="2956798"/>
          <a:ext cx="1144614" cy="574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Vidéos</a:t>
          </a:r>
          <a:endParaRPr lang="fr-FR" sz="1400" kern="1200" dirty="0"/>
        </a:p>
      </dsp:txBody>
      <dsp:txXfrm>
        <a:off x="1485464" y="2956798"/>
        <a:ext cx="1144614" cy="574739"/>
      </dsp:txXfrm>
    </dsp:sp>
    <dsp:sp modelId="{AB6D75EF-6170-43E6-8DE1-1764998F94E0}">
      <dsp:nvSpPr>
        <dsp:cNvPr id="0" name=""/>
        <dsp:cNvSpPr/>
      </dsp:nvSpPr>
      <dsp:spPr>
        <a:xfrm rot="21493464">
          <a:off x="2629871" y="3221496"/>
          <a:ext cx="863495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863495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1493464">
        <a:off x="3040032" y="3209203"/>
        <a:ext cx="43174" cy="43174"/>
      </dsp:txXfrm>
    </dsp:sp>
    <dsp:sp modelId="{B46AEAFB-13CA-4DC0-AEAC-F4FD463A4DD5}">
      <dsp:nvSpPr>
        <dsp:cNvPr id="0" name=""/>
        <dsp:cNvSpPr/>
      </dsp:nvSpPr>
      <dsp:spPr>
        <a:xfrm>
          <a:off x="3493159" y="3018488"/>
          <a:ext cx="1362636" cy="397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Séries</a:t>
          </a:r>
          <a:endParaRPr lang="fr-FR" sz="1400" kern="1200" dirty="0"/>
        </a:p>
      </dsp:txBody>
      <dsp:txXfrm>
        <a:off x="3493159" y="3018488"/>
        <a:ext cx="1362636" cy="397849"/>
      </dsp:txXfrm>
    </dsp:sp>
    <dsp:sp modelId="{530CD9FC-6191-4FF1-A384-706720C4F819}">
      <dsp:nvSpPr>
        <dsp:cNvPr id="0" name=""/>
        <dsp:cNvSpPr/>
      </dsp:nvSpPr>
      <dsp:spPr>
        <a:xfrm rot="2140276">
          <a:off x="4691142" y="3719860"/>
          <a:ext cx="1755142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755142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140276">
        <a:off x="5524835" y="3685276"/>
        <a:ext cx="87757" cy="87757"/>
      </dsp:txXfrm>
    </dsp:sp>
    <dsp:sp modelId="{8D156977-84D5-4E08-8597-3A27A35408B4}">
      <dsp:nvSpPr>
        <dsp:cNvPr id="0" name=""/>
        <dsp:cNvSpPr/>
      </dsp:nvSpPr>
      <dsp:spPr>
        <a:xfrm>
          <a:off x="6281632" y="4086945"/>
          <a:ext cx="944130" cy="307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VO</a:t>
          </a:r>
          <a:endParaRPr lang="fr-FR" sz="1400" kern="1200" dirty="0"/>
        </a:p>
      </dsp:txBody>
      <dsp:txXfrm>
        <a:off x="6281632" y="4086945"/>
        <a:ext cx="944130" cy="307901"/>
      </dsp:txXfrm>
    </dsp:sp>
    <dsp:sp modelId="{097CBAE2-DB9C-448F-800C-0A904B8F7E38}">
      <dsp:nvSpPr>
        <dsp:cNvPr id="0" name=""/>
        <dsp:cNvSpPr/>
      </dsp:nvSpPr>
      <dsp:spPr>
        <a:xfrm rot="2683306">
          <a:off x="4565598" y="3913559"/>
          <a:ext cx="2005046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2005046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683306">
        <a:off x="5517995" y="3872727"/>
        <a:ext cx="100252" cy="100252"/>
      </dsp:txXfrm>
    </dsp:sp>
    <dsp:sp modelId="{00F74B80-3DB0-4383-AD54-1BB6153822DB}">
      <dsp:nvSpPr>
        <dsp:cNvPr id="0" name=""/>
        <dsp:cNvSpPr/>
      </dsp:nvSpPr>
      <dsp:spPr>
        <a:xfrm>
          <a:off x="6280446" y="4455362"/>
          <a:ext cx="847110" cy="345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VF</a:t>
          </a:r>
          <a:endParaRPr lang="fr-FR" sz="1400" kern="1200" dirty="0"/>
        </a:p>
      </dsp:txBody>
      <dsp:txXfrm>
        <a:off x="6280446" y="4455362"/>
        <a:ext cx="847110" cy="345864"/>
      </dsp:txXfrm>
    </dsp:sp>
    <dsp:sp modelId="{A5FFDC40-67F9-4E66-A17C-E14B4EF1032D}">
      <dsp:nvSpPr>
        <dsp:cNvPr id="0" name=""/>
        <dsp:cNvSpPr/>
      </dsp:nvSpPr>
      <dsp:spPr>
        <a:xfrm rot="2774416">
          <a:off x="2437902" y="3684987"/>
          <a:ext cx="1246424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246424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774416">
        <a:off x="3029954" y="3663121"/>
        <a:ext cx="62321" cy="62321"/>
      </dsp:txXfrm>
    </dsp:sp>
    <dsp:sp modelId="{7D0A8AAE-FCA9-4614-80CC-1ADD93CAB672}">
      <dsp:nvSpPr>
        <dsp:cNvPr id="0" name=""/>
        <dsp:cNvSpPr/>
      </dsp:nvSpPr>
      <dsp:spPr>
        <a:xfrm>
          <a:off x="3492151" y="3929234"/>
          <a:ext cx="1362636" cy="430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Films</a:t>
          </a:r>
          <a:endParaRPr lang="fr-FR" sz="1400" kern="1200" dirty="0"/>
        </a:p>
      </dsp:txBody>
      <dsp:txXfrm>
        <a:off x="3492151" y="3929234"/>
        <a:ext cx="1362636" cy="430320"/>
      </dsp:txXfrm>
    </dsp:sp>
    <dsp:sp modelId="{E6237E4E-ADAB-455C-B0B8-3C7C9BCA6C32}">
      <dsp:nvSpPr>
        <dsp:cNvPr id="0" name=""/>
        <dsp:cNvSpPr/>
      </dsp:nvSpPr>
      <dsp:spPr>
        <a:xfrm rot="2023009">
          <a:off x="4707905" y="4619812"/>
          <a:ext cx="1746431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1746431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023009">
        <a:off x="5537460" y="4585445"/>
        <a:ext cx="87321" cy="87321"/>
      </dsp:txXfrm>
    </dsp:sp>
    <dsp:sp modelId="{4A8A63B4-9C52-4808-AF43-C506ADCC5F48}">
      <dsp:nvSpPr>
        <dsp:cNvPr id="0" name=""/>
        <dsp:cNvSpPr/>
      </dsp:nvSpPr>
      <dsp:spPr>
        <a:xfrm>
          <a:off x="6307454" y="4935139"/>
          <a:ext cx="1594257" cy="357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Avant 1970</a:t>
          </a:r>
          <a:endParaRPr lang="fr-FR" sz="1400" kern="1200" dirty="0"/>
        </a:p>
      </dsp:txBody>
      <dsp:txXfrm>
        <a:off x="6307454" y="4935139"/>
        <a:ext cx="1594257" cy="357358"/>
      </dsp:txXfrm>
    </dsp:sp>
    <dsp:sp modelId="{52055EBD-FFAC-4D93-A3B5-DB5670729D04}">
      <dsp:nvSpPr>
        <dsp:cNvPr id="0" name=""/>
        <dsp:cNvSpPr/>
      </dsp:nvSpPr>
      <dsp:spPr>
        <a:xfrm rot="2709899">
          <a:off x="4550960" y="4865628"/>
          <a:ext cx="2060321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2060321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709899">
        <a:off x="5529612" y="4823414"/>
        <a:ext cx="103016" cy="103016"/>
      </dsp:txXfrm>
    </dsp:sp>
    <dsp:sp modelId="{36B957D9-FB87-4E99-824D-0111DD470F86}">
      <dsp:nvSpPr>
        <dsp:cNvPr id="0" name=""/>
        <dsp:cNvSpPr/>
      </dsp:nvSpPr>
      <dsp:spPr>
        <a:xfrm>
          <a:off x="6307454" y="5377138"/>
          <a:ext cx="2084152" cy="4566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De 1971 à 2000</a:t>
          </a:r>
          <a:endParaRPr lang="fr-FR" sz="1400" kern="1200" dirty="0"/>
        </a:p>
      </dsp:txBody>
      <dsp:txXfrm>
        <a:off x="6307454" y="5377138"/>
        <a:ext cx="2084152" cy="456626"/>
      </dsp:txXfrm>
    </dsp:sp>
    <dsp:sp modelId="{AA4EB86D-3ECE-4FD7-9230-35ED4FCE0A9A}">
      <dsp:nvSpPr>
        <dsp:cNvPr id="0" name=""/>
        <dsp:cNvSpPr/>
      </dsp:nvSpPr>
      <dsp:spPr>
        <a:xfrm rot="3163057">
          <a:off x="4382044" y="5089157"/>
          <a:ext cx="2398152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2398152" y="929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3163057">
        <a:off x="5521167" y="5038497"/>
        <a:ext cx="119907" cy="119907"/>
      </dsp:txXfrm>
    </dsp:sp>
    <dsp:sp modelId="{A4078C53-F6FE-4422-93EF-1565F5E3C644}">
      <dsp:nvSpPr>
        <dsp:cNvPr id="0" name=""/>
        <dsp:cNvSpPr/>
      </dsp:nvSpPr>
      <dsp:spPr>
        <a:xfrm>
          <a:off x="6307454" y="5881136"/>
          <a:ext cx="1756547" cy="342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Depuis 2001</a:t>
          </a:r>
          <a:endParaRPr lang="fr-FR" sz="1400" kern="1200" dirty="0"/>
        </a:p>
      </dsp:txBody>
      <dsp:txXfrm>
        <a:off x="6307454" y="5881136"/>
        <a:ext cx="1756547" cy="342744"/>
      </dsp:txXfrm>
    </dsp:sp>
    <dsp:sp modelId="{280AF548-5047-4824-896E-6044FFE93EB6}">
      <dsp:nvSpPr>
        <dsp:cNvPr id="0" name=""/>
        <dsp:cNvSpPr/>
      </dsp:nvSpPr>
      <dsp:spPr>
        <a:xfrm rot="4050899">
          <a:off x="906093" y="4205483"/>
          <a:ext cx="942232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942232" y="929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4050899">
        <a:off x="1353653" y="4191221"/>
        <a:ext cx="47111" cy="47111"/>
      </dsp:txXfrm>
    </dsp:sp>
    <dsp:sp modelId="{2000D759-62A3-4DD5-A7C1-B2EA5856B262}">
      <dsp:nvSpPr>
        <dsp:cNvPr id="0" name=""/>
        <dsp:cNvSpPr/>
      </dsp:nvSpPr>
      <dsp:spPr>
        <a:xfrm>
          <a:off x="1557384" y="4395259"/>
          <a:ext cx="1135893" cy="509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Comptes</a:t>
          </a:r>
          <a:endParaRPr lang="fr-FR" sz="1400" kern="1200" dirty="0"/>
        </a:p>
      </dsp:txBody>
      <dsp:txXfrm>
        <a:off x="1557384" y="4395259"/>
        <a:ext cx="1135893" cy="509639"/>
      </dsp:txXfrm>
    </dsp:sp>
    <dsp:sp modelId="{CE7E0564-33D9-4540-AEC3-5677162A59A4}">
      <dsp:nvSpPr>
        <dsp:cNvPr id="0" name=""/>
        <dsp:cNvSpPr/>
      </dsp:nvSpPr>
      <dsp:spPr>
        <a:xfrm rot="4925156">
          <a:off x="293845" y="4807610"/>
          <a:ext cx="2094809" cy="18588"/>
        </a:xfrm>
        <a:custGeom>
          <a:avLst/>
          <a:gdLst/>
          <a:ahLst/>
          <a:cxnLst/>
          <a:rect l="0" t="0" r="0" b="0"/>
          <a:pathLst>
            <a:path>
              <a:moveTo>
                <a:pt x="0" y="9294"/>
              </a:moveTo>
              <a:lnTo>
                <a:pt x="2094809" y="929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4925156">
        <a:off x="1288879" y="4764534"/>
        <a:ext cx="104740" cy="104740"/>
      </dsp:txXfrm>
    </dsp:sp>
    <dsp:sp modelId="{FF240507-1ABC-4107-9214-0561D3C613C6}">
      <dsp:nvSpPr>
        <dsp:cNvPr id="0" name=""/>
        <dsp:cNvSpPr/>
      </dsp:nvSpPr>
      <dsp:spPr>
        <a:xfrm>
          <a:off x="1485464" y="5546026"/>
          <a:ext cx="966381" cy="61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1485464" y="5546026"/>
        <a:ext cx="966381" cy="616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C27-658F-4629-8C56-1BB61CF25EF0}" type="datetimeFigureOut">
              <a:rPr lang="fr-FR" smtClean="0"/>
              <a:pPr/>
              <a:t>12/01/2018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ACC-DA56-4F50-A416-205AEC3141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C27-658F-4629-8C56-1BB61CF25EF0}" type="datetimeFigureOut">
              <a:rPr lang="fr-FR" smtClean="0"/>
              <a:pPr/>
              <a:t>12/01/2018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ACC-DA56-4F50-A416-205AEC3141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C27-658F-4629-8C56-1BB61CF25EF0}" type="datetimeFigureOut">
              <a:rPr lang="fr-FR" smtClean="0"/>
              <a:pPr/>
              <a:t>12/01/2018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ACC-DA56-4F50-A416-205AEC3141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C27-658F-4629-8C56-1BB61CF25EF0}" type="datetimeFigureOut">
              <a:rPr lang="fr-FR" smtClean="0"/>
              <a:pPr/>
              <a:t>12/01/2018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ACC-DA56-4F50-A416-205AEC3141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C27-658F-4629-8C56-1BB61CF25EF0}" type="datetimeFigureOut">
              <a:rPr lang="fr-FR" smtClean="0"/>
              <a:pPr/>
              <a:t>12/01/2018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ACC-DA56-4F50-A416-205AEC3141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C27-658F-4629-8C56-1BB61CF25EF0}" type="datetimeFigureOut">
              <a:rPr lang="fr-FR" smtClean="0"/>
              <a:pPr/>
              <a:t>12/01/2018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ACC-DA56-4F50-A416-205AEC3141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C27-658F-4629-8C56-1BB61CF25EF0}" type="datetimeFigureOut">
              <a:rPr lang="fr-FR" smtClean="0"/>
              <a:pPr/>
              <a:t>12/01/2018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ACC-DA56-4F50-A416-205AEC3141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C27-658F-4629-8C56-1BB61CF25EF0}" type="datetimeFigureOut">
              <a:rPr lang="fr-FR" smtClean="0"/>
              <a:pPr/>
              <a:t>12/01/2018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ACC-DA56-4F50-A416-205AEC3141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C27-658F-4629-8C56-1BB61CF25EF0}" type="datetimeFigureOut">
              <a:rPr lang="fr-FR" smtClean="0"/>
              <a:pPr/>
              <a:t>12/01/2018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ACC-DA56-4F50-A416-205AEC3141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C27-658F-4629-8C56-1BB61CF25EF0}" type="datetimeFigureOut">
              <a:rPr lang="fr-FR" smtClean="0"/>
              <a:pPr/>
              <a:t>12/01/2018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ACC-DA56-4F50-A416-205AEC3141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C27-658F-4629-8C56-1BB61CF25EF0}" type="datetimeFigureOut">
              <a:rPr lang="fr-FR" smtClean="0"/>
              <a:pPr/>
              <a:t>12/01/2018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ACC-DA56-4F50-A416-205AEC3141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BC27-658F-4629-8C56-1BB61CF25EF0}" type="datetimeFigureOut">
              <a:rPr lang="fr-FR" smtClean="0"/>
              <a:pPr/>
              <a:t>12/01/2018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5EACC-DA56-4F50-A416-205AEC3141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83768" y="2348880"/>
            <a:ext cx="4476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L’ARBORESCENCE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1547664" y="3573016"/>
            <a:ext cx="6271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Disposition des données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/>
        </p:nvGraphicFramePr>
        <p:xfrm>
          <a:off x="0" y="26064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/>
        </p:nvGraphicFramePr>
        <p:xfrm>
          <a:off x="0" y="26064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836712"/>
            <a:ext cx="4698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C’est quoi une donnée ?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1403648" y="3429000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exemples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148064" y="1844824"/>
            <a:ext cx="30243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un prix à payer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une somme à percevoir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un code client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un n° de facture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un n° de téléphone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un </a:t>
            </a:r>
            <a:r>
              <a:rPr lang="fr-FR" dirty="0" err="1" smtClean="0"/>
              <a:t>RdV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une adresse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une photo (image)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une couleur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une forme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un outil (pinceau, gomme)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un personnage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uiExpand="1" build="allAtOnce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1195380"/>
            <a:ext cx="4140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Qui dit donnée dit…..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4427984" y="1248035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 document</a:t>
            </a:r>
          </a:p>
          <a:p>
            <a:r>
              <a:rPr lang="fr-FR" sz="3200" dirty="0" smtClean="0"/>
              <a:t> support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2699792" y="270892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</a:rPr>
              <a:t>FICHIER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76056" y="270892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</a:rPr>
              <a:t>(file)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0" name="Picture 6" descr="Résultat de recherche d'images pour &quot;icone jp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1506" y="4077072"/>
            <a:ext cx="1080000" cy="1080000"/>
          </a:xfrm>
          <a:prstGeom prst="rect">
            <a:avLst/>
          </a:prstGeom>
          <a:noFill/>
        </p:spPr>
      </p:pic>
      <p:pic>
        <p:nvPicPr>
          <p:cNvPr id="1032" name="Picture 8" descr="Résultat de recherche d'images pour &quot;icone word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98" y="4077072"/>
            <a:ext cx="1080000" cy="1080000"/>
          </a:xfrm>
          <a:prstGeom prst="rect">
            <a:avLst/>
          </a:prstGeom>
          <a:noFill/>
        </p:spPr>
      </p:pic>
      <p:pic>
        <p:nvPicPr>
          <p:cNvPr id="1034" name="Picture 10" descr="Résultat de recherche d'images pour &quot;icone excel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4996" y="4077072"/>
            <a:ext cx="1080000" cy="1080000"/>
          </a:xfrm>
          <a:prstGeom prst="rect">
            <a:avLst/>
          </a:prstGeom>
          <a:noFill/>
        </p:spPr>
      </p:pic>
      <p:pic>
        <p:nvPicPr>
          <p:cNvPr id="1048" name="Picture 24" descr="Résultat de recherche d'images pour &quot;icone pdf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9004" y="4077072"/>
            <a:ext cx="1080000" cy="1080000"/>
          </a:xfrm>
          <a:prstGeom prst="rect">
            <a:avLst/>
          </a:prstGeom>
          <a:noFill/>
        </p:spPr>
      </p:pic>
      <p:pic>
        <p:nvPicPr>
          <p:cNvPr id="1050" name="Picture 26" descr="Résultat de recherche d'images pour &quot;icone fichier son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6502" y="4077072"/>
            <a:ext cx="1080000" cy="1080000"/>
          </a:xfrm>
          <a:prstGeom prst="rect">
            <a:avLst/>
          </a:prstGeom>
          <a:noFill/>
        </p:spPr>
      </p:pic>
      <p:pic>
        <p:nvPicPr>
          <p:cNvPr id="1052" name="Picture 28" descr="Résultat de recherche d'images pour &quot;icone fichier ppt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2494" y="4077072"/>
            <a:ext cx="1101514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angement G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731" y="1988840"/>
            <a:ext cx="8720053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abyrinthe GL.jpg"/>
          <p:cNvPicPr>
            <a:picLocks noChangeAspect="1"/>
          </p:cNvPicPr>
          <p:nvPr/>
        </p:nvPicPr>
        <p:blipFill>
          <a:blip r:embed="rId2" cstate="print"/>
          <a:srcRect r="3051" b="9485"/>
          <a:stretch>
            <a:fillRect/>
          </a:stretch>
        </p:blipFill>
        <p:spPr>
          <a:xfrm>
            <a:off x="149655" y="2564904"/>
            <a:ext cx="8772681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angement imp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3068"/>
            <a:ext cx="5243983" cy="3679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122" name="Picture 2" descr="Résultat de recherche d'images pour &quot;placard cuisine rangé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68322"/>
            <a:ext cx="4511824" cy="2523802"/>
          </a:xfrm>
          <a:prstGeom prst="rect">
            <a:avLst/>
          </a:prstGeom>
          <a:noFill/>
        </p:spPr>
      </p:pic>
      <p:pic>
        <p:nvPicPr>
          <p:cNvPr id="5124" name="Picture 4" descr="Image associ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01008"/>
            <a:ext cx="4248472" cy="3092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411760" y="314096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</a:rPr>
              <a:t>DOSSIER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4048" y="314096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4800" b="1" dirty="0" err="1" smtClean="0">
                <a:solidFill>
                  <a:schemeClr val="accent1">
                    <a:lumMod val="75000"/>
                  </a:schemeClr>
                </a:solidFill>
              </a:rPr>
              <a:t>folder</a:t>
            </a:r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44" name="Picture 20" descr="Résultat de recherche d'images pour &quot;icone dossi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1080000" cy="1080000"/>
          </a:xfrm>
          <a:prstGeom prst="rect">
            <a:avLst/>
          </a:prstGeom>
          <a:noFill/>
        </p:spPr>
      </p:pic>
      <p:pic>
        <p:nvPicPr>
          <p:cNvPr id="19" name="Picture 20" descr="Résultat de recherche d'images pour &quot;icone dossi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27784" y="4581128"/>
            <a:ext cx="1080000" cy="1080000"/>
          </a:xfrm>
          <a:prstGeom prst="rect">
            <a:avLst/>
          </a:prstGeom>
          <a:noFill/>
        </p:spPr>
      </p:pic>
      <p:pic>
        <p:nvPicPr>
          <p:cNvPr id="20" name="Image 19" descr="dossier rempli.gif"/>
          <p:cNvPicPr>
            <a:picLocks noChangeAspect="1"/>
          </p:cNvPicPr>
          <p:nvPr/>
        </p:nvPicPr>
        <p:blipFill>
          <a:blip r:embed="rId3" cstate="print">
            <a:lum contrast="-20000"/>
          </a:blip>
          <a:stretch>
            <a:fillRect/>
          </a:stretch>
        </p:blipFill>
        <p:spPr>
          <a:xfrm>
            <a:off x="4572000" y="4509120"/>
            <a:ext cx="857778" cy="1080000"/>
          </a:xfrm>
          <a:prstGeom prst="rect">
            <a:avLst/>
          </a:prstGeom>
        </p:spPr>
      </p:pic>
      <p:pic>
        <p:nvPicPr>
          <p:cNvPr id="22" name="Image 21" descr="corbeille vid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509120"/>
            <a:ext cx="1260000" cy="1260000"/>
          </a:xfrm>
          <a:prstGeom prst="rect">
            <a:avLst/>
          </a:prstGeom>
        </p:spPr>
      </p:pic>
      <p:pic>
        <p:nvPicPr>
          <p:cNvPr id="23" name="Image 22" descr="corbeille rempli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4509120"/>
            <a:ext cx="1260000" cy="1260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11560" y="836712"/>
            <a:ext cx="6745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Donner un nom à chaque fichier…</a:t>
            </a:r>
            <a:endParaRPr lang="fr-FR" sz="3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347864" y="1988840"/>
            <a:ext cx="4543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…et le ranger dans un…</a:t>
            </a:r>
            <a:endParaRPr lang="fr-FR" sz="3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971600" y="5877272"/>
            <a:ext cx="7159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Auquel on donne également un nom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/>
        </p:nvGraphicFramePr>
        <p:xfrm>
          <a:off x="0" y="26064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/>
        </p:nvGraphicFramePr>
        <p:xfrm>
          <a:off x="0" y="26064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209</Words>
  <Application>Microsoft Office PowerPoint</Application>
  <PresentationFormat>Affichage à l'écran (4:3)</PresentationFormat>
  <Paragraphs>124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</dc:creator>
  <cp:lastModifiedBy>Didier</cp:lastModifiedBy>
  <cp:revision>139</cp:revision>
  <dcterms:created xsi:type="dcterms:W3CDTF">2018-01-09T16:42:07Z</dcterms:created>
  <dcterms:modified xsi:type="dcterms:W3CDTF">2018-01-12T16:29:11Z</dcterms:modified>
</cp:coreProperties>
</file>